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7" r:id="rId4"/>
    <p:sldId id="258" r:id="rId5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5" autoAdjust="0"/>
    <p:restoredTop sz="94660"/>
  </p:normalViewPr>
  <p:slideViewPr>
    <p:cSldViewPr snapToGrid="0" showGuides="1">
      <p:cViewPr varScale="1">
        <p:scale>
          <a:sx n="83" d="100"/>
          <a:sy n="83" d="100"/>
        </p:scale>
        <p:origin x="108" y="61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D02DCA7-2B5F-4694-A63B-AA69EA5D27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BCC8F9C3-02AB-4D15-8D72-7C34DD787A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CBCD8A34-6BAD-435E-8AC9-A484F904DD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72AEC-E309-459F-A4A6-E8879ACD7C82}" type="datetimeFigureOut">
              <a:rPr lang="cs-CZ" smtClean="0"/>
              <a:t>26.05.2025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DCED8507-6A2A-4E4A-9500-80DD585230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977D1459-18CA-491D-BE9F-F40F17673E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3BD2E-4A35-4BA0-999F-C7071BD1AA6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370799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6AFA91C-6026-4352-9285-5D4577CEF3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668EF7F9-6844-4365-AF40-609BFA43A1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69BF04A1-49C0-495D-8CA2-68C634E829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72AEC-E309-459F-A4A6-E8879ACD7C82}" type="datetimeFigureOut">
              <a:rPr lang="cs-CZ" smtClean="0"/>
              <a:t>26.05.2025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5FB2D074-7E96-486B-A66F-EA1C9A60D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D20A1FF6-39EE-4DF4-B419-200BF39D7B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3BD2E-4A35-4BA0-999F-C7071BD1AA6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054851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DF96135-27A5-4368-9FCC-7870D691A7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8A0FCE9D-C068-44BE-B432-E3421BF545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035CAC6-A5BE-419D-A6CF-21869C433F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72AEC-E309-459F-A4A6-E8879ACD7C82}" type="datetimeFigureOut">
              <a:rPr lang="cs-CZ" smtClean="0"/>
              <a:t>26.05.2025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0501E4CB-A757-48D0-87A3-E2411E1165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9B31914-F04D-4B23-AEE8-5E70B3101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3BD2E-4A35-4BA0-999F-C7071BD1AA6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938655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AEBC50A-F242-4CCF-BC51-057419E9D7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5493B8ED-8A54-4A53-B77E-446AFF467C3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18DEC7F8-E126-4DB9-B634-F2A98B7330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86E98C2B-7F17-42DD-BFD8-CDF6BE0F5E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72AEC-E309-459F-A4A6-E8879ACD7C82}" type="datetimeFigureOut">
              <a:rPr lang="cs-CZ" smtClean="0"/>
              <a:t>26.05.2025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A38EF5AD-A185-44AA-8532-5ED96AD445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CF058913-AE89-4D3B-8A9B-E54A649ED7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3BD2E-4A35-4BA0-999F-C7071BD1AA6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348028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A668E4C-04C5-40C6-BC79-B1B1DFB76A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64AC815A-58CE-4054-AA53-81A33D33AF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57927B55-80D9-4B91-A0B3-CF538C2262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>
            <a:extLst>
              <a:ext uri="{FF2B5EF4-FFF2-40B4-BE49-F238E27FC236}">
                <a16:creationId xmlns:a16="http://schemas.microsoft.com/office/drawing/2014/main" id="{B2D3453A-2400-429C-83BB-3D6FED93BCA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Zástupný symbol pro obsah 5">
            <a:extLst>
              <a:ext uri="{FF2B5EF4-FFF2-40B4-BE49-F238E27FC236}">
                <a16:creationId xmlns:a16="http://schemas.microsoft.com/office/drawing/2014/main" id="{9305CF08-C6C1-4F56-B072-B00475125E5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6B477468-5F3D-4FB2-9B16-843E1C65F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72AEC-E309-459F-A4A6-E8879ACD7C82}" type="datetimeFigureOut">
              <a:rPr lang="cs-CZ" smtClean="0"/>
              <a:t>26.05.2025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0C889269-7B73-4391-8D92-C9ED62B203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D26F6307-538E-4CE4-B039-5FC0C50DEF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3BD2E-4A35-4BA0-999F-C7071BD1AA6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365079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8406D94-2BD3-44AD-8538-27E53B05A4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953A592C-056E-4A2A-AF33-027857F62A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72AEC-E309-459F-A4A6-E8879ACD7C82}" type="datetimeFigureOut">
              <a:rPr lang="cs-CZ" smtClean="0"/>
              <a:t>26.05.2025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1D12B832-2FA1-448A-9526-7DF998AC73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3B133FA0-674F-473C-8B4E-9FE3643A13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3BD2E-4A35-4BA0-999F-C7071BD1AA6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248471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AD4A6738-D759-411A-B645-892528D4F4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72AEC-E309-459F-A4A6-E8879ACD7C82}" type="datetimeFigureOut">
              <a:rPr lang="cs-CZ" smtClean="0"/>
              <a:t>26.05.2025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89FE24F2-3227-4E59-A10F-F700A6217E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3CD1382E-EEDC-4768-B3BE-FF87C0290D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3BD2E-4A35-4BA0-999F-C7071BD1AA6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10196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91DDFCF-9974-48F9-B63E-D4C1A458AB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5C26A2C0-6C0D-4AF6-ADC1-94CFD5A5D5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56DB6957-6B58-4141-99DB-310BDC9453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E58FB90E-E47A-448A-A8CA-B907570BFF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72AEC-E309-459F-A4A6-E8879ACD7C82}" type="datetimeFigureOut">
              <a:rPr lang="cs-CZ" smtClean="0"/>
              <a:t>26.05.2025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2A6F1F1A-90EB-4801-A9E2-18D32D0265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9C9F7503-DC54-45CD-B0AC-EDA86492D6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3BD2E-4A35-4BA0-999F-C7071BD1AA6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011833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421A8A0-ABB0-4554-9E5E-AC42A92692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62A470AE-56EC-47F5-BC00-94DCA0028FF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EA145590-E355-4D4C-8F7A-DAF9302609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5C3D7FE4-28D3-4D8A-9599-704687E3C5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72AEC-E309-459F-A4A6-E8879ACD7C82}" type="datetimeFigureOut">
              <a:rPr lang="cs-CZ" smtClean="0"/>
              <a:t>26.05.2025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ECAAEF09-BD76-42B6-AE0A-1A106A53D3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2B4B9CC4-1A5C-4019-A032-FB081F20D2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3BD2E-4A35-4BA0-999F-C7071BD1AA6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978830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363B52C-1B79-4F20-84B4-3D5006960C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CEA8D107-611B-4295-9106-383C68AAD1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58EDDD3A-D194-4F53-B4D9-35A86CAA96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72AEC-E309-459F-A4A6-E8879ACD7C82}" type="datetimeFigureOut">
              <a:rPr lang="cs-CZ" smtClean="0"/>
              <a:t>26.05.2025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7FB88958-47CF-4CD3-851E-F50A7604BF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C651CB9-F3FD-46D0-9E30-8029A7AC8F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3BD2E-4A35-4BA0-999F-C7071BD1AA6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210119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98B93455-0966-41DA-B3AE-9D2966F195D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0D1EC6D9-0B38-4486-BE9C-ECC7189046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D50BF780-F80E-41BC-BFAB-BEAE74327C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72AEC-E309-459F-A4A6-E8879ACD7C82}" type="datetimeFigureOut">
              <a:rPr lang="cs-CZ" smtClean="0"/>
              <a:t>26.05.2025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01362D7B-4C03-4AF1-9F3D-A63E1106C8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F8E0C24C-4D22-4DF6-9EB0-0479E42CB8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3BD2E-4A35-4BA0-999F-C7071BD1AA6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104994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2F0B511D-FE9E-44D5-AB94-D2AE61B137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C2B63157-A5C6-473C-8DA9-9F6C26E90A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34BBFE87-1D23-4860-8644-385E48B7961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972AEC-E309-459F-A4A6-E8879ACD7C82}" type="datetimeFigureOut">
              <a:rPr lang="cs-CZ" smtClean="0"/>
              <a:t>26.05.2025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11ACA8DA-036C-45C6-AC91-B5E4CE37E9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57A745D-4BEC-4879-8B0A-B380C1F63F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E3BD2E-4A35-4BA0-999F-C7071BD1AA6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397636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obotic arm">
            <a:extLst>
              <a:ext uri="{FF2B5EF4-FFF2-40B4-BE49-F238E27FC236}">
                <a16:creationId xmlns:a16="http://schemas.microsoft.com/office/drawing/2014/main" id="{29112023-8AC1-44E3-A301-8C7F6C589E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5332" y="2142614"/>
            <a:ext cx="7073980" cy="4183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F1A062F2-01C0-430B-BDC8-C9AF7B2E3E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18043" y="1131694"/>
            <a:ext cx="4444482" cy="2387600"/>
          </a:xfrm>
        </p:spPr>
        <p:txBody>
          <a:bodyPr/>
          <a:lstStyle/>
          <a:p>
            <a:pPr algn="l"/>
            <a:r>
              <a:rPr lang="cs-CZ" b="1" dirty="0"/>
              <a:t>Projekt</a:t>
            </a:r>
            <a:br>
              <a:rPr lang="cs-CZ" b="1" dirty="0"/>
            </a:br>
            <a:r>
              <a:rPr lang="cs-CZ" b="1" dirty="0"/>
              <a:t>Svět techniky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1423C3E6-0AC8-4A15-9347-D3192B3728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18041" y="3611369"/>
            <a:ext cx="4444483" cy="559415"/>
          </a:xfrm>
        </p:spPr>
        <p:txBody>
          <a:bodyPr/>
          <a:lstStyle/>
          <a:p>
            <a:pPr algn="l"/>
            <a:r>
              <a:rPr lang="cs-CZ" dirty="0">
                <a:latin typeface="+mj-lt"/>
              </a:rPr>
              <a:t>5. – 7. května 2025</a:t>
            </a:r>
          </a:p>
        </p:txBody>
      </p:sp>
    </p:spTree>
    <p:extLst>
      <p:ext uri="{BB962C8B-B14F-4D97-AF65-F5344CB8AC3E}">
        <p14:creationId xmlns:p14="http://schemas.microsoft.com/office/powerpoint/2010/main" val="28371727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76CAA1C-8D27-48C8-AABA-317791666D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9306" y="598391"/>
            <a:ext cx="8974494" cy="1325563"/>
          </a:xfrm>
        </p:spPr>
        <p:txBody>
          <a:bodyPr/>
          <a:lstStyle/>
          <a:p>
            <a:r>
              <a:rPr lang="cs-CZ" b="1" dirty="0"/>
              <a:t>První den projektu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EE74C6AC-8A14-4510-937C-EA9A16E615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79304" y="1825625"/>
            <a:ext cx="8974495" cy="4351338"/>
          </a:xfrm>
        </p:spPr>
        <p:txBody>
          <a:bodyPr/>
          <a:lstStyle/>
          <a:p>
            <a:r>
              <a:rPr lang="cs-CZ" dirty="0">
                <a:latin typeface="+mj-lt"/>
              </a:rPr>
              <a:t>exkurze do </a:t>
            </a:r>
            <a:r>
              <a:rPr lang="cs-CZ" dirty="0" err="1">
                <a:latin typeface="+mj-lt"/>
              </a:rPr>
              <a:t>IQLandie</a:t>
            </a:r>
            <a:r>
              <a:rPr lang="cs-CZ" dirty="0">
                <a:latin typeface="+mj-lt"/>
              </a:rPr>
              <a:t> v Liberci, prohlídka expozic a výběr vhodného tématu pro tvorbu výstupů následující den</a:t>
            </a:r>
          </a:p>
        </p:txBody>
      </p:sp>
      <p:pic>
        <p:nvPicPr>
          <p:cNvPr id="4" name="Picture 2" descr="Robotic arm">
            <a:extLst>
              <a:ext uri="{FF2B5EF4-FFF2-40B4-BE49-F238E27FC236}">
                <a16:creationId xmlns:a16="http://schemas.microsoft.com/office/drawing/2014/main" id="{F157C1BE-F9B5-4102-8E5E-5469DD2A64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>
            <a:off x="356960" y="95154"/>
            <a:ext cx="2429782" cy="1436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Obdélník 4">
            <a:extLst>
              <a:ext uri="{FF2B5EF4-FFF2-40B4-BE49-F238E27FC236}">
                <a16:creationId xmlns:a16="http://schemas.microsoft.com/office/drawing/2014/main" id="{FE16FE70-1C59-41B0-989B-D8F457F0D420}"/>
              </a:ext>
            </a:extLst>
          </p:cNvPr>
          <p:cNvSpPr/>
          <p:nvPr/>
        </p:nvSpPr>
        <p:spPr>
          <a:xfrm>
            <a:off x="1894114" y="0"/>
            <a:ext cx="1045029" cy="93306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cxnSp>
        <p:nvCxnSpPr>
          <p:cNvPr id="7" name="Přímá spojnice 6">
            <a:extLst>
              <a:ext uri="{FF2B5EF4-FFF2-40B4-BE49-F238E27FC236}">
                <a16:creationId xmlns:a16="http://schemas.microsoft.com/office/drawing/2014/main" id="{FF3E3838-F2D9-48C6-A491-BC4CC8AC8808}"/>
              </a:ext>
            </a:extLst>
          </p:cNvPr>
          <p:cNvCxnSpPr/>
          <p:nvPr/>
        </p:nvCxnSpPr>
        <p:spPr>
          <a:xfrm>
            <a:off x="2379306" y="1678329"/>
            <a:ext cx="9531043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 descr="Před návštěvou | iQLANDIA.CZ">
            <a:extLst>
              <a:ext uri="{FF2B5EF4-FFF2-40B4-BE49-F238E27FC236}">
                <a16:creationId xmlns:a16="http://schemas.microsoft.com/office/drawing/2014/main" id="{26D1339B-E60B-45BF-BDF7-F249E7063B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6605" y="3151372"/>
            <a:ext cx="4536170" cy="3208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Domů | iQLANDIA.cz">
            <a:extLst>
              <a:ext uri="{FF2B5EF4-FFF2-40B4-BE49-F238E27FC236}">
                <a16:creationId xmlns:a16="http://schemas.microsoft.com/office/drawing/2014/main" id="{A7CEDEA3-198A-435C-8909-E72E8EC150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6551" y="3151372"/>
            <a:ext cx="4811400" cy="320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58428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76CAA1C-8D27-48C8-AABA-317791666D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9306" y="598391"/>
            <a:ext cx="8974494" cy="1325563"/>
          </a:xfrm>
        </p:spPr>
        <p:txBody>
          <a:bodyPr/>
          <a:lstStyle/>
          <a:p>
            <a:r>
              <a:rPr lang="cs-CZ" b="1" dirty="0"/>
              <a:t>Druhý den projektu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EE74C6AC-8A14-4510-937C-EA9A16E615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79304" y="1825625"/>
            <a:ext cx="8974495" cy="4351338"/>
          </a:xfrm>
        </p:spPr>
        <p:txBody>
          <a:bodyPr/>
          <a:lstStyle/>
          <a:p>
            <a:r>
              <a:rPr lang="cs-CZ" dirty="0">
                <a:latin typeface="+mj-lt"/>
              </a:rPr>
              <a:t>tvorba výstupů ve škole – plakát představující vybraný fyzikální experiment nebo matematický koncept, o němž se žáci dozvěděli více v expozici </a:t>
            </a:r>
            <a:r>
              <a:rPr lang="cs-CZ" dirty="0" err="1">
                <a:latin typeface="+mj-lt"/>
              </a:rPr>
              <a:t>IQLandie</a:t>
            </a:r>
            <a:endParaRPr lang="cs-CZ" dirty="0">
              <a:latin typeface="+mj-lt"/>
            </a:endParaRPr>
          </a:p>
        </p:txBody>
      </p:sp>
      <p:pic>
        <p:nvPicPr>
          <p:cNvPr id="4" name="Picture 2" descr="Robotic arm">
            <a:extLst>
              <a:ext uri="{FF2B5EF4-FFF2-40B4-BE49-F238E27FC236}">
                <a16:creationId xmlns:a16="http://schemas.microsoft.com/office/drawing/2014/main" id="{F157C1BE-F9B5-4102-8E5E-5469DD2A64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>
            <a:off x="356960" y="95154"/>
            <a:ext cx="2429782" cy="1436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Obdélník 4">
            <a:extLst>
              <a:ext uri="{FF2B5EF4-FFF2-40B4-BE49-F238E27FC236}">
                <a16:creationId xmlns:a16="http://schemas.microsoft.com/office/drawing/2014/main" id="{FE16FE70-1C59-41B0-989B-D8F457F0D420}"/>
              </a:ext>
            </a:extLst>
          </p:cNvPr>
          <p:cNvSpPr/>
          <p:nvPr/>
        </p:nvSpPr>
        <p:spPr>
          <a:xfrm>
            <a:off x="1894114" y="0"/>
            <a:ext cx="1045029" cy="93306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cxnSp>
        <p:nvCxnSpPr>
          <p:cNvPr id="7" name="Přímá spojnice 6">
            <a:extLst>
              <a:ext uri="{FF2B5EF4-FFF2-40B4-BE49-F238E27FC236}">
                <a16:creationId xmlns:a16="http://schemas.microsoft.com/office/drawing/2014/main" id="{FF3E3838-F2D9-48C6-A491-BC4CC8AC8808}"/>
              </a:ext>
            </a:extLst>
          </p:cNvPr>
          <p:cNvCxnSpPr/>
          <p:nvPr/>
        </p:nvCxnSpPr>
        <p:spPr>
          <a:xfrm>
            <a:off x="2379306" y="1678329"/>
            <a:ext cx="9531043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Obrázek 8">
            <a:extLst>
              <a:ext uri="{FF2B5EF4-FFF2-40B4-BE49-F238E27FC236}">
                <a16:creationId xmlns:a16="http://schemas.microsoft.com/office/drawing/2014/main" id="{7AE40AC0-DF0F-4315-AC48-25E06BBB50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6742" y="3201358"/>
            <a:ext cx="2422702" cy="3427200"/>
          </a:xfrm>
          <a:prstGeom prst="rect">
            <a:avLst/>
          </a:prstGeom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83F81722-5E42-4D02-8833-92B09912D4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5574" y="3201332"/>
            <a:ext cx="2422720" cy="3427226"/>
          </a:xfrm>
          <a:prstGeom prst="rect">
            <a:avLst/>
          </a:prstGeom>
        </p:spPr>
      </p:pic>
      <p:pic>
        <p:nvPicPr>
          <p:cNvPr id="13" name="Obrázek 12">
            <a:extLst>
              <a:ext uri="{FF2B5EF4-FFF2-40B4-BE49-F238E27FC236}">
                <a16:creationId xmlns:a16="http://schemas.microsoft.com/office/drawing/2014/main" id="{D61914A5-60FF-4F48-A95C-30ADF398988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1070" y="3220447"/>
            <a:ext cx="2422878" cy="342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8235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76CAA1C-8D27-48C8-AABA-317791666D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9306" y="598391"/>
            <a:ext cx="8974494" cy="1325563"/>
          </a:xfrm>
        </p:spPr>
        <p:txBody>
          <a:bodyPr/>
          <a:lstStyle/>
          <a:p>
            <a:r>
              <a:rPr lang="cs-CZ" b="1" dirty="0"/>
              <a:t>Třetí den projektu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EE74C6AC-8A14-4510-937C-EA9A16E615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79306" y="2035306"/>
            <a:ext cx="4206691" cy="4351338"/>
          </a:xfrm>
        </p:spPr>
        <p:txBody>
          <a:bodyPr/>
          <a:lstStyle/>
          <a:p>
            <a:r>
              <a:rPr lang="cs-CZ" dirty="0">
                <a:latin typeface="+mj-lt"/>
              </a:rPr>
              <a:t>workshop s robotickým ramenem v Národní technické knihovně – seznámení s typy robotických ramen, jejichž využitím a praktická zkouška práce s ramenem – přemístění kostiček a nakreslení obrázku pomocí počítačového programu</a:t>
            </a:r>
          </a:p>
        </p:txBody>
      </p:sp>
      <p:pic>
        <p:nvPicPr>
          <p:cNvPr id="4" name="Picture 2" descr="Robotic arm">
            <a:extLst>
              <a:ext uri="{FF2B5EF4-FFF2-40B4-BE49-F238E27FC236}">
                <a16:creationId xmlns:a16="http://schemas.microsoft.com/office/drawing/2014/main" id="{F157C1BE-F9B5-4102-8E5E-5469DD2A64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>
            <a:off x="356960" y="95154"/>
            <a:ext cx="2429782" cy="1436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Obdélník 4">
            <a:extLst>
              <a:ext uri="{FF2B5EF4-FFF2-40B4-BE49-F238E27FC236}">
                <a16:creationId xmlns:a16="http://schemas.microsoft.com/office/drawing/2014/main" id="{FE16FE70-1C59-41B0-989B-D8F457F0D420}"/>
              </a:ext>
            </a:extLst>
          </p:cNvPr>
          <p:cNvSpPr/>
          <p:nvPr/>
        </p:nvSpPr>
        <p:spPr>
          <a:xfrm>
            <a:off x="1894114" y="0"/>
            <a:ext cx="1045029" cy="93306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cxnSp>
        <p:nvCxnSpPr>
          <p:cNvPr id="7" name="Přímá spojnice 6">
            <a:extLst>
              <a:ext uri="{FF2B5EF4-FFF2-40B4-BE49-F238E27FC236}">
                <a16:creationId xmlns:a16="http://schemas.microsoft.com/office/drawing/2014/main" id="{FF3E3838-F2D9-48C6-A491-BC4CC8AC8808}"/>
              </a:ext>
            </a:extLst>
          </p:cNvPr>
          <p:cNvCxnSpPr/>
          <p:nvPr/>
        </p:nvCxnSpPr>
        <p:spPr>
          <a:xfrm>
            <a:off x="2379306" y="1678329"/>
            <a:ext cx="9531043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Obrázek 7">
            <a:extLst>
              <a:ext uri="{FF2B5EF4-FFF2-40B4-BE49-F238E27FC236}">
                <a16:creationId xmlns:a16="http://schemas.microsoft.com/office/drawing/2014/main" id="{F0E29CB7-4866-4488-941B-6EC7AC34B5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4829" y="2522345"/>
            <a:ext cx="4344364" cy="3258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1676826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</TotalTime>
  <Words>92</Words>
  <Application>Microsoft Office PowerPoint</Application>
  <PresentationFormat>Širokoúhlá obrazovka</PresentationFormat>
  <Paragraphs>8</Paragraphs>
  <Slides>4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Motiv Office</vt:lpstr>
      <vt:lpstr>Projekt Svět techniky</vt:lpstr>
      <vt:lpstr>První den projektu</vt:lpstr>
      <vt:lpstr>Druhý den projektu</vt:lpstr>
      <vt:lpstr>Třetí den projektu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Projekt Svět techniky</dc:title>
  <dc:creator>Tomáš Vlasák</dc:creator>
  <cp:lastModifiedBy>Tomáš Vlasák</cp:lastModifiedBy>
  <cp:revision>6</cp:revision>
  <dcterms:created xsi:type="dcterms:W3CDTF">2025-05-26T14:24:55Z</dcterms:created>
  <dcterms:modified xsi:type="dcterms:W3CDTF">2025-05-26T16:19:57Z</dcterms:modified>
</cp:coreProperties>
</file>