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14"/>
  </p:notesMasterIdLst>
  <p:sldIdLst>
    <p:sldId id="257" r:id="rId2"/>
    <p:sldId id="262" r:id="rId3"/>
    <p:sldId id="264" r:id="rId4"/>
    <p:sldId id="263" r:id="rId5"/>
    <p:sldId id="266" r:id="rId6"/>
    <p:sldId id="267" r:id="rId7"/>
    <p:sldId id="268" r:id="rId8"/>
    <p:sldId id="269" r:id="rId9"/>
    <p:sldId id="265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A2DA5C-30A5-DD46-BB8A-4EC70E8A407D}" v="2" dt="2026-01-05T06:57:34.990"/>
    <p1510:client id="{F97390A9-F8E0-7244-9121-EAA5A304F95D}" v="1" dt="2026-01-05T09:02:23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43"/>
  </p:normalViewPr>
  <p:slideViewPr>
    <p:cSldViewPr snapToGrid="0">
      <p:cViewPr varScale="1">
        <p:scale>
          <a:sx n="115" d="100"/>
          <a:sy n="115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75BBE-DEE5-4023-B51B-14806E857E81}" type="datetimeFigureOut">
              <a:rPr lang="de-DE" smtClean="0"/>
              <a:t>05.01.26</a:t>
            </a:fld>
            <a:endParaRPr lang="de-DE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de-DE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35D20-B48A-4155-BBBE-6E4A9C70A3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25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35D20-B48A-4155-BBBE-6E4A9C70A3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96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2728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3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945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4639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467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46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08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06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79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33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8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1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334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45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16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45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84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56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016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6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0401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5369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2949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775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970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40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8044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505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1/5/26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35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82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66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32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73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51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8202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303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713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79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68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180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622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194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252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530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1/5/26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86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1/5/26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476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1/5/26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553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326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97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68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1/5/26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5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  <p:sldLayoutId id="2147483853" r:id="rId39"/>
    <p:sldLayoutId id="2147483854" r:id="rId40"/>
    <p:sldLayoutId id="2147483855" r:id="rId41"/>
    <p:sldLayoutId id="2147483856" r:id="rId42"/>
    <p:sldLayoutId id="2147483857" r:id="rId43"/>
    <p:sldLayoutId id="2147483858" r:id="rId44"/>
    <p:sldLayoutId id="2147483859" r:id="rId45"/>
    <p:sldLayoutId id="2147483860" r:id="rId46"/>
    <p:sldLayoutId id="2147483861" r:id="rId47"/>
    <p:sldLayoutId id="2147483862" r:id="rId48"/>
    <p:sldLayoutId id="2147483863" r:id="rId49"/>
    <p:sldLayoutId id="2147483864" r:id="rId50"/>
    <p:sldLayoutId id="214748386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2.jpg"/><Relationship Id="rId5" Type="http://schemas.microsoft.com/office/2007/relationships/media" Target="../media/media3.mp4"/><Relationship Id="rId15" Type="http://schemas.openxmlformats.org/officeDocument/2006/relationships/image" Target="../media/image28.png"/><Relationship Id="rId10" Type="http://schemas.openxmlformats.org/officeDocument/2006/relationships/notesSlide" Target="../notesSlides/notesSlide1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252E4235-F6E9-6CB4-48A6-3F5FB714F9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6C2B146-857F-0B2C-3529-1A6BD772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dirty="0"/>
            </a:br>
            <a:endParaRPr lang="de-DE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087DBB6-B6D8-5AD5-B40A-CE2B2429D408}"/>
              </a:ext>
            </a:extLst>
          </p:cNvPr>
          <p:cNvSpPr txBox="1"/>
          <p:nvPr/>
        </p:nvSpPr>
        <p:spPr>
          <a:xfrm>
            <a:off x="2142811" y="1358208"/>
            <a:ext cx="6853084" cy="440845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sz="3640" dirty="0">
                <a:latin typeface="Bahnschrift" panose="020B0502040204020203" pitchFamily="34" charset="0"/>
              </a:rPr>
              <a:t>Výprava za hrdiny řeckých bájí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sz="3640" dirty="0">
              <a:latin typeface="Bahnschrift" panose="020B0502040204020203" pitchFamily="34" charset="0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sz="3640" kern="100" dirty="0">
              <a:noFill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sz="2400" kern="100" dirty="0">
                <a:solidFill>
                  <a:srgbClr val="191919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pro třídy nižšího gymnázia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sz="1600" kern="100" dirty="0">
                <a:solidFill>
                  <a:srgbClr val="191919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říjen 2025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Obsah obrázku Historie, Dávná historie, Starověká římská architektura, Zříceniny">
            <a:extLst>
              <a:ext uri="{FF2B5EF4-FFF2-40B4-BE49-F238E27FC236}">
                <a16:creationId xmlns:a16="http://schemas.microsoft.com/office/drawing/2014/main" id="{480A32B2-9D82-DE1E-3890-CFB3F65E10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64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968" y="2203704"/>
            <a:ext cx="3078770" cy="1909916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411955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D59B4-66FE-5315-1C87-485845A59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B9B758C2-DB03-48DB-E982-47FFB7BFBA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862FE13-2401-BBE3-6E9C-4992DA5E2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222" y="76419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I.</a:t>
            </a:r>
            <a:br>
              <a:rPr lang="cs-CZ" dirty="0"/>
            </a:br>
            <a:endParaRPr lang="de-DE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FF5EF57-F42C-08E9-D7B3-E1D2FE409F0C}"/>
              </a:ext>
            </a:extLst>
          </p:cNvPr>
          <p:cNvSpPr txBox="1"/>
          <p:nvPr/>
        </p:nvSpPr>
        <p:spPr>
          <a:xfrm>
            <a:off x="1799303" y="1447041"/>
            <a:ext cx="8121445" cy="40948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sz="1800" kern="100" dirty="0">
                <a:solidFill>
                  <a:srgbClr val="191919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1.den jsme se sešli u kostela sv. Antonína a společně jeli do Ústřední městské knihovny na Mariánském náměstí. Tam jsme si poslechli přednášku od knihovníka, jak se v knihovně orientovat.  Poté jsme si utvořili skupinky a vybrali si svého hrdinu řeckých bájí. Následně jsme plnili úkoly z pracovního listu a zjišťovali o něm informace v beletrii, slovnících a encyklopediích. Nakonec jsme svou práci představili ostatním.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2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903CA-8543-3BD6-35A0-5DA07F091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B7B418BE-22B4-CF18-3B23-530D67B5EC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8BCECF6-053C-7198-BDAA-5B465D226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847" y="76419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I. - </a:t>
            </a:r>
            <a:br>
              <a:rPr lang="cs-CZ" dirty="0"/>
            </a:br>
            <a:endParaRPr lang="de-DE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ED87789-CAE2-A39B-03C5-B0D7D8D11980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Obrázek 11" descr="Obsah obrázku oblečení, nábytek, interiér, židle&#10;&#10;Obsah generovaný pomocí AI může být nesprávný.">
            <a:extLst>
              <a:ext uri="{FF2B5EF4-FFF2-40B4-BE49-F238E27FC236}">
                <a16:creationId xmlns:a16="http://schemas.microsoft.com/office/drawing/2014/main" id="{48BA4F07-9D98-A989-6250-FDB10B597B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617761" y="1536858"/>
            <a:ext cx="2682240" cy="201168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4" name="Obrázek 13" descr="Obsah obrázku oblečení, osoba, boty, muž&#10;&#10;Obsah generovaný pomocí AI může být nesprávný.">
            <a:extLst>
              <a:ext uri="{FF2B5EF4-FFF2-40B4-BE49-F238E27FC236}">
                <a16:creationId xmlns:a16="http://schemas.microsoft.com/office/drawing/2014/main" id="{2114D006-358B-E695-4A1A-992A8339A8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761" y="3763480"/>
            <a:ext cx="2682240" cy="1845644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Obrázek 15" descr="Obsah obrázku kniha, oblečení, interiér, nábytek&#10;&#10;Obsah generovaný pomocí AI může být nesprávný.">
            <a:extLst>
              <a:ext uri="{FF2B5EF4-FFF2-40B4-BE49-F238E27FC236}">
                <a16:creationId xmlns:a16="http://schemas.microsoft.com/office/drawing/2014/main" id="{0301AE7F-E87E-ED25-AC9D-CA9F8D317BA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87367" y="2061863"/>
            <a:ext cx="4046014" cy="3034511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86769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8BC1A-F282-8A6E-DD0E-B398911B7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03375816-93B5-9619-AD27-000A1CFBF8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2238F9F-E32A-8629-4234-003B4E1A70C5}"/>
              </a:ext>
            </a:extLst>
          </p:cNvPr>
          <p:cNvSpPr txBox="1"/>
          <p:nvPr/>
        </p:nvSpPr>
        <p:spPr>
          <a:xfrm>
            <a:off x="1799303" y="1321916"/>
            <a:ext cx="8121445" cy="430002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kern="100" dirty="0">
                <a:solidFill>
                  <a:srgbClr val="191919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2.den </a:t>
            </a:r>
            <a:r>
              <a:rPr lang="cs-CZ" sz="1800" kern="100" dirty="0">
                <a:solidFill>
                  <a:srgbClr val="191919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jsme se setkali ve škole a začali zpracovávat získané informace o našich hrdinech netradičním způsobem 😊. Někdo tvořil komiks, jiní hráli divadlo, skládali básně a kreslili plakáty.  Po společné prezentaci jsme se podívali na film Souboj titánů. 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cs-CZ" sz="1800" kern="100" dirty="0">
                <a:solidFill>
                  <a:srgbClr val="191919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Linda, Daria, Jitka P1A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C014DFC2-0315-3F0E-5734-7D62248D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472" y="82194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</a:t>
            </a:r>
            <a:br>
              <a:rPr lang="cs-CZ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32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D484-232F-DAE6-CF3D-B2ACF8112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11C7DEE6-018C-833C-4969-0D0825FB08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83BAD2C-3A34-83F2-07CE-F2190ED10DEB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4D28C76D-3155-E1AC-0996-D765DBA35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472" y="82194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</a:t>
            </a:r>
            <a:br>
              <a:rPr lang="cs-CZ" dirty="0"/>
            </a:br>
            <a:endParaRPr lang="de-DE" dirty="0"/>
          </a:p>
        </p:txBody>
      </p:sp>
      <p:pic>
        <p:nvPicPr>
          <p:cNvPr id="3" name="Obrázek 2" descr="Obsah obrázku text, papír, Papírový výrobek, rukopis&#10;&#10;Obsah generovaný pomocí AI může být nesprávný.">
            <a:extLst>
              <a:ext uri="{FF2B5EF4-FFF2-40B4-BE49-F238E27FC236}">
                <a16:creationId xmlns:a16="http://schemas.microsoft.com/office/drawing/2014/main" id="{EB683A1B-81D3-46F9-F47F-3C84DF2DE4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95195" y="2152751"/>
            <a:ext cx="4104911" cy="307868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7" name="Obrázek 6" descr="Obsah obrázku text, papír, Papírový výrobek, rukopis&#10;&#10;Obsah generovaný pomocí AI může být nesprávný.">
            <a:extLst>
              <a:ext uri="{FF2B5EF4-FFF2-40B4-BE49-F238E27FC236}">
                <a16:creationId xmlns:a16="http://schemas.microsoft.com/office/drawing/2014/main" id="{807B5C55-D150-1303-E8E9-5E4131F697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85709" y="2149927"/>
            <a:ext cx="4082321" cy="306174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571990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6FD6A-0D7C-EB12-4132-8FE91A3C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B6F57361-8B5B-8F69-2976-ADEF627EC1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6B60C42-C728-234E-D747-37FB564402E9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01CB5E25-876D-3865-4EB2-E029FBC50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472" y="82194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</a:t>
            </a:r>
            <a:br>
              <a:rPr lang="cs-CZ" dirty="0"/>
            </a:br>
            <a:endParaRPr lang="de-DE" dirty="0"/>
          </a:p>
        </p:txBody>
      </p:sp>
      <p:pic>
        <p:nvPicPr>
          <p:cNvPr id="5" name="Obrázek 4" descr="Obsah obrázku Dětské kresby, kancelářské potřeby, text, rukopis&#10;&#10;Obsah generovaný pomocí AI může být nesprávný.">
            <a:extLst>
              <a:ext uri="{FF2B5EF4-FFF2-40B4-BE49-F238E27FC236}">
                <a16:creationId xmlns:a16="http://schemas.microsoft.com/office/drawing/2014/main" id="{1A4BCE84-17F1-357A-597D-5574CA9F68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725" y="1720351"/>
            <a:ext cx="3631931" cy="27239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0" name="Obrázek 9" descr="Obsah obrázku text, kresba, Dětské kresby, papír&#10;&#10;Obsah generovaný pomocí AI může být nesprávný.">
            <a:extLst>
              <a:ext uri="{FF2B5EF4-FFF2-40B4-BE49-F238E27FC236}">
                <a16:creationId xmlns:a16="http://schemas.microsoft.com/office/drawing/2014/main" id="{CD401CEF-C040-88DF-5B67-B91B5B06E8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736" y="2646238"/>
            <a:ext cx="3631932" cy="2723949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821020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C5E2-AE06-97B4-B998-C2235F999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6ED4D209-84F9-16EA-EF47-0D993185EB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A46385C-5DD3-65BF-C600-84A0614F106E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ABD4B44D-F01A-294F-65CD-68867792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472" y="82194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</a:t>
            </a:r>
            <a:br>
              <a:rPr lang="cs-CZ" dirty="0"/>
            </a:br>
            <a:endParaRPr lang="de-DE" dirty="0"/>
          </a:p>
        </p:txBody>
      </p:sp>
      <p:pic>
        <p:nvPicPr>
          <p:cNvPr id="3" name="Obrázek 2" descr="Obsah obrázku text, kresba, rukopis, Dětské kresby&#10;&#10;Obsah generovaný pomocí AI může být nesprávný.">
            <a:extLst>
              <a:ext uri="{FF2B5EF4-FFF2-40B4-BE49-F238E27FC236}">
                <a16:creationId xmlns:a16="http://schemas.microsoft.com/office/drawing/2014/main" id="{E0755533-F126-715D-DB24-F90A755E08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21" y="2581129"/>
            <a:ext cx="3939940" cy="29549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Obrázek 7" descr="Obsah obrázku text, Dětské kresby, papír, Papírový výrobek&#10;&#10;Obsah generovaný pomocí AI může být nesprávný.">
            <a:extLst>
              <a:ext uri="{FF2B5EF4-FFF2-40B4-BE49-F238E27FC236}">
                <a16:creationId xmlns:a16="http://schemas.microsoft.com/office/drawing/2014/main" id="{6AB41950-A036-C1BF-6355-16FB6D9654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127" y="1617044"/>
            <a:ext cx="3490762" cy="2618072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85491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0C626-C061-EAEF-E590-74907CEC7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C739C049-907D-15AA-9F01-A682BC354F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EF46D8C-ED44-425E-02B3-58D4DAF0FFC0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E5757317-56BD-F17C-7016-1F9C18F1A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472" y="821946"/>
            <a:ext cx="1573162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</a:t>
            </a:r>
            <a:br>
              <a:rPr lang="cs-CZ" dirty="0"/>
            </a:br>
            <a:endParaRPr lang="de-DE" dirty="0"/>
          </a:p>
        </p:txBody>
      </p:sp>
      <p:pic>
        <p:nvPicPr>
          <p:cNvPr id="5" name="Obrázek 4" descr="Obsah obrázku text, obálka, papír, Papírový výrobek&#10;&#10;Obsah generovaný pomocí AI může být nesprávný.">
            <a:extLst>
              <a:ext uri="{FF2B5EF4-FFF2-40B4-BE49-F238E27FC236}">
                <a16:creationId xmlns:a16="http://schemas.microsoft.com/office/drawing/2014/main" id="{81DB6228-CFA4-2AC0-829A-9890BD18C5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634" y="3056020"/>
            <a:ext cx="3221255" cy="2415941"/>
          </a:xfrm>
          <a:prstGeom prst="rect">
            <a:avLst/>
          </a:prstGeom>
        </p:spPr>
      </p:pic>
      <p:pic>
        <p:nvPicPr>
          <p:cNvPr id="10" name="Obrázek 9" descr="Obsah obrázku obraz, kresba, umění, Výtvarné umění&#10;&#10;Obsah generovaný pomocí AI může být nesprávný.">
            <a:extLst>
              <a:ext uri="{FF2B5EF4-FFF2-40B4-BE49-F238E27FC236}">
                <a16:creationId xmlns:a16="http://schemas.microsoft.com/office/drawing/2014/main" id="{8E61A623-578A-9EAB-D989-D69FBA26F3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353" y="1713295"/>
            <a:ext cx="3965609" cy="297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3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70A31-08A7-2547-393E-D122C706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6F43DBD5-99C7-2D33-AC9D-FB692783773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AF9BF06-149D-3589-B8F3-3EABC164BA6A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C7F73DA0-859C-5104-C17E-19641411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338" y="706446"/>
            <a:ext cx="5678904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 – videodokumentace</a:t>
            </a:r>
            <a:br>
              <a:rPr lang="cs-CZ" dirty="0"/>
            </a:br>
            <a:endParaRPr lang="de-DE" dirty="0"/>
          </a:p>
        </p:txBody>
      </p:sp>
      <p:pic>
        <p:nvPicPr>
          <p:cNvPr id="2" name="20251031_105441">
            <a:hlinkClick r:id="" action="ppaction://media"/>
            <a:extLst>
              <a:ext uri="{FF2B5EF4-FFF2-40B4-BE49-F238E27FC236}">
                <a16:creationId xmlns:a16="http://schemas.microsoft.com/office/drawing/2014/main" id="{D0C1CEDE-93C9-65F7-F21F-E07FBF8D78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4421" y="1251225"/>
            <a:ext cx="3811605" cy="214402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" name="20251031_110843">
            <a:hlinkClick r:id="" action="ppaction://media"/>
            <a:extLst>
              <a:ext uri="{FF2B5EF4-FFF2-40B4-BE49-F238E27FC236}">
                <a16:creationId xmlns:a16="http://schemas.microsoft.com/office/drawing/2014/main" id="{736DED2D-4ABE-7D16-3B21-1225F7917EC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10908" y="1069607"/>
            <a:ext cx="4457357" cy="2507264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20251031_111224">
            <a:hlinkClick r:id="" action="ppaction://media"/>
            <a:extLst>
              <a:ext uri="{FF2B5EF4-FFF2-40B4-BE49-F238E27FC236}">
                <a16:creationId xmlns:a16="http://schemas.microsoft.com/office/drawing/2014/main" id="{DABFC069-35F2-DCB3-D01D-408D0CCC19D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76767" y="3804130"/>
            <a:ext cx="3939023" cy="22157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7" name="20251031_111403">
            <a:hlinkClick r:id="" action="ppaction://media"/>
            <a:extLst>
              <a:ext uri="{FF2B5EF4-FFF2-40B4-BE49-F238E27FC236}">
                <a16:creationId xmlns:a16="http://schemas.microsoft.com/office/drawing/2014/main" id="{BCA51399-CE74-4707-B1A1-AFB90DD7AC7F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59579" y="3713523"/>
            <a:ext cx="1518781" cy="2380441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51036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1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70A31-08A7-2547-393E-D122C706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6F43DBD5-99C7-2D33-AC9D-FB69278377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AF9BF06-149D-3589-B8F3-3EABC164BA6A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C7F73DA0-859C-5104-C17E-19641411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338" y="706446"/>
            <a:ext cx="5678904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 – fotodokumentace</a:t>
            </a:r>
            <a:br>
              <a:rPr lang="cs-CZ" dirty="0"/>
            </a:br>
            <a:endParaRPr lang="de-DE" dirty="0"/>
          </a:p>
        </p:txBody>
      </p:sp>
      <p:pic>
        <p:nvPicPr>
          <p:cNvPr id="18" name="Obrázek 17" descr="Obsah obrázku oblečení, osoba, Lidská tvář, text&#10;&#10;Obsah generovaný pomocí AI může být nesprávný.">
            <a:extLst>
              <a:ext uri="{FF2B5EF4-FFF2-40B4-BE49-F238E27FC236}">
                <a16:creationId xmlns:a16="http://schemas.microsoft.com/office/drawing/2014/main" id="{A6F5AA68-E324-59B8-A30F-F3A692A3A0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47603" y="1403387"/>
            <a:ext cx="2628503" cy="197137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0" name="Obrázek 19" descr="Obsah obrázku oblečení, osoba, Lidská tvář, interiér&#10;&#10;Obsah generovaný pomocí AI může být nesprávný.">
            <a:extLst>
              <a:ext uri="{FF2B5EF4-FFF2-40B4-BE49-F238E27FC236}">
                <a16:creationId xmlns:a16="http://schemas.microsoft.com/office/drawing/2014/main" id="{641AC330-7ED4-0DB9-EC38-7371109D87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392" y="3249537"/>
            <a:ext cx="3869356" cy="290201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2" name="Obrázek 21" descr="Obsah obrázku oblečení, interiér, osoba, Učení se&#10;&#10;Obsah generovaný pomocí AI může být nesprávný.">
            <a:extLst>
              <a:ext uri="{FF2B5EF4-FFF2-40B4-BE49-F238E27FC236}">
                <a16:creationId xmlns:a16="http://schemas.microsoft.com/office/drawing/2014/main" id="{60D3EC71-B4BD-E671-F62C-3B54E17C82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214" y="1120194"/>
            <a:ext cx="3512598" cy="26344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4" name="Obrázek 23" descr="Obsah obrázku oblečení, osoba, zeď, Lidská tvář&#10;&#10;Obsah generovaný pomocí AI může být nesprávný.">
            <a:extLst>
              <a:ext uri="{FF2B5EF4-FFF2-40B4-BE49-F238E27FC236}">
                <a16:creationId xmlns:a16="http://schemas.microsoft.com/office/drawing/2014/main" id="{EAFBE818-AC37-6AB0-D3C0-C9C43CA071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200" y="3950419"/>
            <a:ext cx="3377880" cy="253341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57924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52506-EC78-89BF-CEF7-0AE79F267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3DC9C1C1-4688-F990-6C09-EC4FD122AC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69B9793-8E8E-2D46-C63F-EDB8DCE98B2B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27FEDC35-D637-B67D-8C5A-BF7A7DC83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338" y="706446"/>
            <a:ext cx="5678904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 – fotodokumentace</a:t>
            </a:r>
            <a:br>
              <a:rPr lang="cs-CZ" dirty="0"/>
            </a:br>
            <a:endParaRPr lang="de-DE" dirty="0"/>
          </a:p>
        </p:txBody>
      </p:sp>
      <p:pic>
        <p:nvPicPr>
          <p:cNvPr id="7" name="Obrázek 6" descr="Obsah obrázku oblečení, osoba, zeď, Lidská tvář&#10;&#10;Obsah generovaný pomocí AI může být nesprávný.">
            <a:extLst>
              <a:ext uri="{FF2B5EF4-FFF2-40B4-BE49-F238E27FC236}">
                <a16:creationId xmlns:a16="http://schemas.microsoft.com/office/drawing/2014/main" id="{101C7BCB-8845-8527-AC6C-87905A32C4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009" y="1206416"/>
            <a:ext cx="3907013" cy="293026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0" name="Obrázek 9" descr="Obsah obrázku oblečení, zeď, osoba, interiér&#10;&#10;Obsah generovaný pomocí AI může být nesprávný.">
            <a:extLst>
              <a:ext uri="{FF2B5EF4-FFF2-40B4-BE49-F238E27FC236}">
                <a16:creationId xmlns:a16="http://schemas.microsoft.com/office/drawing/2014/main" id="{31ACE615-8FE4-77E5-1EA3-5095A165F1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822" y="3429000"/>
            <a:ext cx="3728185" cy="279613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2" name="Obrázek 11" descr="Obsah obrázku oblečení, Lidská tvář, osoba, zeď&#10;&#10;Obsah generovaný pomocí AI může být nesprávný.">
            <a:extLst>
              <a:ext uri="{FF2B5EF4-FFF2-40B4-BE49-F238E27FC236}">
                <a16:creationId xmlns:a16="http://schemas.microsoft.com/office/drawing/2014/main" id="{A9A482DA-0DEA-5ED5-B084-18903D5BD93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00508" y="3971835"/>
            <a:ext cx="2768150" cy="207611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4" name="Obrázek 13" descr="Obsah obrázku oblečení, osoba, Lidská tvář, zeď&#10;&#10;Obsah generovaný pomocí AI může být nesprávný.">
            <a:extLst>
              <a:ext uri="{FF2B5EF4-FFF2-40B4-BE49-F238E27FC236}">
                <a16:creationId xmlns:a16="http://schemas.microsoft.com/office/drawing/2014/main" id="{4335B3BF-6EE3-ED36-9514-4E2734D3B1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91" y="1402503"/>
            <a:ext cx="3429418" cy="2572064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80978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988B1-0B22-22B7-E5CE-6F3615DF6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ilustrace&#10;&#10;Obsah generovaný pomocí AI může být nesprávný.">
            <a:extLst>
              <a:ext uri="{FF2B5EF4-FFF2-40B4-BE49-F238E27FC236}">
                <a16:creationId xmlns:a16="http://schemas.microsoft.com/office/drawing/2014/main" id="{25A652B4-849D-BAAC-4110-B2A1CD1863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7F2EE61-6D3A-4932-8E6E-D8037EEB1FB1}"/>
              </a:ext>
            </a:extLst>
          </p:cNvPr>
          <p:cNvSpPr txBox="1"/>
          <p:nvPr/>
        </p:nvSpPr>
        <p:spPr>
          <a:xfrm>
            <a:off x="1799303" y="1321916"/>
            <a:ext cx="8121445" cy="46078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7620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endParaRPr lang="cs-CZ" kern="100" dirty="0">
              <a:solidFill>
                <a:srgbClr val="191919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kern="100" dirty="0">
              <a:solidFill>
                <a:srgbClr val="191919"/>
              </a:solidFill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1800" kern="100" dirty="0">
              <a:solidFill>
                <a:srgbClr val="191919"/>
              </a:solidFill>
              <a:effectLst/>
              <a:latin typeface="PT Sans" panose="020B0503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295D89E9-C5E6-0ECD-B28B-0EDC2B8E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338" y="706446"/>
            <a:ext cx="5678904" cy="499970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Book Antiqua" panose="02040602050305030304" pitchFamily="18" charset="0"/>
              </a:rPr>
              <a:t>DEN  II. – fotodokumentace</a:t>
            </a:r>
            <a:br>
              <a:rPr lang="cs-CZ" dirty="0"/>
            </a:br>
            <a:endParaRPr lang="de-DE" dirty="0"/>
          </a:p>
        </p:txBody>
      </p:sp>
      <p:pic>
        <p:nvPicPr>
          <p:cNvPr id="3" name="Obrázek 2" descr="Obsah obrázku oblečení, zeď, text, osoba&#10;&#10;Obsah generovaný pomocí AI může být nesprávný.">
            <a:extLst>
              <a:ext uri="{FF2B5EF4-FFF2-40B4-BE49-F238E27FC236}">
                <a16:creationId xmlns:a16="http://schemas.microsoft.com/office/drawing/2014/main" id="{42ADF3DF-DD02-F832-4DFD-7376F922DE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05013" y="1779456"/>
            <a:ext cx="3104921" cy="232869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Obrázek 7" descr="Obsah obrázku oblečení, text, osoba, Lidská tvář&#10;&#10;Obsah generovaný pomocí AI může být nesprávný.">
            <a:extLst>
              <a:ext uri="{FF2B5EF4-FFF2-40B4-BE49-F238E27FC236}">
                <a16:creationId xmlns:a16="http://schemas.microsoft.com/office/drawing/2014/main" id="{38161170-1ECE-19FE-6CF1-A686A072BA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14100" y="1570074"/>
            <a:ext cx="2909264" cy="21819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Obrázek 12" descr="Obsah obrázku zeď, interiér, boty, osoba&#10;&#10;Obsah generovaný pomocí AI může být nesprávný.">
            <a:extLst>
              <a:ext uri="{FF2B5EF4-FFF2-40B4-BE49-F238E27FC236}">
                <a16:creationId xmlns:a16="http://schemas.microsoft.com/office/drawing/2014/main" id="{B2074D69-1AFE-938A-62F5-2BDC016448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205061" y="3333218"/>
            <a:ext cx="2839955" cy="2129966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Obrázek 15" descr="Obsah obrázku osoba, oblečení, Lidská tvář, zeď&#10;&#10;Obsah generovaný pomocí AI může být nesprávný.">
            <a:extLst>
              <a:ext uri="{FF2B5EF4-FFF2-40B4-BE49-F238E27FC236}">
                <a16:creationId xmlns:a16="http://schemas.microsoft.com/office/drawing/2014/main" id="{39545703-A5B9-422E-93E4-B692961859B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57888" y="3524676"/>
            <a:ext cx="2909263" cy="2181947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21295486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Macintosh PowerPoint</Application>
  <PresentationFormat>Širokoúhlá obrazovka</PresentationFormat>
  <Paragraphs>87</Paragraphs>
  <Slides>12</Slides>
  <Notes>1</Notes>
  <HiddenSlides>0</HiddenSlides>
  <MMClips>4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1" baseType="lpstr">
      <vt:lpstr>Aptos</vt:lpstr>
      <vt:lpstr>Aptos Light</vt:lpstr>
      <vt:lpstr>Arial</vt:lpstr>
      <vt:lpstr>Bahnschrift</vt:lpstr>
      <vt:lpstr>Bahnschrift Condensed</vt:lpstr>
      <vt:lpstr>Book Antiqua</vt:lpstr>
      <vt:lpstr>PT Sans</vt:lpstr>
      <vt:lpstr>Symbol</vt:lpstr>
      <vt:lpstr>Chroma</vt:lpstr>
      <vt:lpstr> </vt:lpstr>
      <vt:lpstr>DEN  I. </vt:lpstr>
      <vt:lpstr>DEN  I. -  </vt:lpstr>
      <vt:lpstr>DEN  II. </vt:lpstr>
      <vt:lpstr>DEN  II. </vt:lpstr>
      <vt:lpstr>DEN  II. </vt:lpstr>
      <vt:lpstr>DEN  II. </vt:lpstr>
      <vt:lpstr>DEN  II. </vt:lpstr>
      <vt:lpstr>DEN  II. – videodokumentace </vt:lpstr>
      <vt:lpstr>DEN  II. – fotodokumentace </vt:lpstr>
      <vt:lpstr>DEN  II. – fotodokumentace </vt:lpstr>
      <vt:lpstr>DEN  II. – fotodokumentace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Petra Vobořilová</dc:creator>
  <cp:lastModifiedBy>Martin Sourada</cp:lastModifiedBy>
  <cp:revision>5</cp:revision>
  <dcterms:created xsi:type="dcterms:W3CDTF">2025-11-01T12:41:34Z</dcterms:created>
  <dcterms:modified xsi:type="dcterms:W3CDTF">2026-01-05T09:02:33Z</dcterms:modified>
</cp:coreProperties>
</file>