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76C404-57CE-C5BF-CFDE-535A093AC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0B98C39-6566-3E4A-8AF2-8091A2C1F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E56124-C6F3-E652-F473-8D794F129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08FAB13-4A0A-CD3C-2099-F1DE7839C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CFE7E9-D25F-D63A-6D84-34DF07B5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206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C07F82-E775-04FB-8E7C-095B4251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417252-E2D2-F811-85C1-2616ED862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BF3AF3-90BF-DBB1-1D6C-C0273F94B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DA3F84-883D-E55A-5599-93F43BFB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6C2C26-AC42-A770-F782-B7F01C549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316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40CD51-3134-F63F-9AE6-20FB5490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4CEA393-5051-1803-23B2-8F27EABEC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87276DE-1645-E115-7619-9C557F06C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2699F81-736F-C4BD-3CEA-9DB154B6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28B972-26FA-7961-3B3E-60ADE3056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034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B39CCA-9D25-575D-92C0-818C3D854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23CADC-8E02-C9F3-8060-3DAEC2915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3A78AD2-49AE-930F-3366-8F640C9BE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68E6106-6E38-A352-37A7-0F7F4769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77EE28-84D5-4DB6-AD7F-6CFBBF85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18F7364-2071-0E00-F962-3D21A67F5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01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66186E-9526-C800-583B-08CAE0CDA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420870B-36A5-3F53-B36D-BBF019244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440B814-8E81-E708-A6EC-3D39512CAC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294FBC7-5AAE-DC39-C14D-433DC74929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42BA372-50C6-2A43-9B11-725B1DE7D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D9BA310-348E-35AC-5D59-D5308D8F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5947BC4-0FCD-E526-CE56-B28304BBC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B0A5A2D-57DB-2E0F-41AF-B690F2D9A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824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9304CB-8BEE-ABB6-B5BF-8D94760B0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7E2F000-E251-DB77-26B6-A5041A04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90E1B67-E680-BE13-B167-A0B86ECDC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18693E5-5707-CD00-9196-D24E841C5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30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B14749B-859B-30B8-756A-275A766C0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7254885-C0CA-F1FB-5B3D-1AE8DA7DB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7575A18-D602-BCED-8115-C6C3393D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78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78FC53-980E-141C-D162-C9A5BDB8D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500B25-1A3D-740C-FB05-C74CC1E22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2C3E945-B7E8-86F3-9198-4488CCE49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FE93E5C-8724-4D8E-1163-BD7837E1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0A1F3CD-4D32-D118-8315-FA95D2C5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6A9F50C-BDED-13F8-A897-A2C9F99F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007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631675-11D7-1129-3B5E-31771E79A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8FA4154-655D-4543-C62D-FC653B3E7D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C2016D0-0D4E-FE4A-F5F9-C245321EE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0A2444-0C02-E111-3653-A2FD0DBF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8E3AD22-D9D1-865E-C505-9B25553F9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8710606-B772-E25E-4269-A0FF93DC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26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188102-336D-3BFB-5F46-E38F2F510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0125D3F-FA4D-DA3D-413B-D67B0FE80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10A1D5-E460-100A-9FEF-BBC08EFA1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57C752-E660-7CBF-1B55-7DE0DBBD7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B9899F-4010-1869-E6A9-010625A6F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497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C0AC8EF-FBD6-8A6F-C711-EDE3C8058C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ECE1A42-4DBD-6902-C3E3-82EE7BB1F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75D123F-E465-FCA0-13CD-1C3478CA0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4385A2-349D-0DBB-8402-AD4139EFD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CD5EF56-DE57-5F28-8D64-435EE9B7B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5191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2D491BC-5153-6D40-3DA5-553C330B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67D1E42-419F-6BB3-0587-18DEC911E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B8CE087-E966-8E5D-583A-0BD7426C74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06FB9-0962-483A-B17F-1C00D4123B20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8E5D44-12C4-576E-21E2-9A9D2659D3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FE91BF-F344-1764-1F62-2E6931612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41195-FF08-463B-BFF2-B9EA8A36A3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0549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7303B5-7DA0-919F-F9EE-49DEA63D58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 Zkameněliny z Koněprus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7EA75D2-2BEC-1E91-7C74-9FEC0B1FCA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Vytvořili: Matěj Kočí, Marek Bojar a Nela Fuková </a:t>
            </a:r>
          </a:p>
        </p:txBody>
      </p:sp>
    </p:spTree>
    <p:extLst>
      <p:ext uri="{BB962C8B-B14F-4D97-AF65-F5344CB8AC3E}">
        <p14:creationId xmlns:p14="http://schemas.microsoft.com/office/powerpoint/2010/main" val="118443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9A879E-2620-75B5-5ECC-F5464C510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Radioscutellum</a:t>
            </a:r>
            <a:endParaRPr lang="cs-CZ" dirty="0"/>
          </a:p>
        </p:txBody>
      </p:sp>
      <p:pic>
        <p:nvPicPr>
          <p:cNvPr id="1026" name="Picture 2" descr="Radioscutellum intermixtum | BioLib.cz">
            <a:extLst>
              <a:ext uri="{FF2B5EF4-FFF2-40B4-BE49-F238E27FC236}">
                <a16:creationId xmlns:a16="http://schemas.microsoft.com/office/drawing/2014/main" id="{CE1EA3DE-8DAA-FCF5-6966-ADFD0B1487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699" y="166056"/>
            <a:ext cx="1917758" cy="218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19D7C0B3-9292-0B46-8872-6C88A76BFF9B}"/>
              </a:ext>
            </a:extLst>
          </p:cNvPr>
          <p:cNvSpPr txBox="1"/>
          <p:nvPr/>
        </p:nvSpPr>
        <p:spPr>
          <a:xfrm>
            <a:off x="576942" y="2549201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dirty="0"/>
              <a:t>Délka-30 cm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Doba-devon</a:t>
            </a:r>
          </a:p>
          <a:p>
            <a:r>
              <a:rPr lang="cs-CZ" dirty="0"/>
              <a:t>Skupina-členovec-trilobit</a:t>
            </a:r>
          </a:p>
          <a:p>
            <a:r>
              <a:rPr lang="cs-CZ" dirty="0"/>
              <a:t>-P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atří k </a:t>
            </a:r>
            <a:r>
              <a:rPr lang="cs-CZ" dirty="0"/>
              <a:t>největším trilobitům českého Devonu.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408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C092DA-F6A4-B279-C35E-EF3738F9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Acanthopyge</a:t>
            </a:r>
            <a:endParaRPr lang="cs-CZ" dirty="0"/>
          </a:p>
        </p:txBody>
      </p:sp>
      <p:pic>
        <p:nvPicPr>
          <p:cNvPr id="2050" name="Picture 2" descr="Akantopyg – Wikipedie">
            <a:extLst>
              <a:ext uri="{FF2B5EF4-FFF2-40B4-BE49-F238E27FC236}">
                <a16:creationId xmlns:a16="http://schemas.microsoft.com/office/drawing/2014/main" id="{7AD8BE26-F67D-E453-1A23-2BBD05402D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610" y="365125"/>
            <a:ext cx="4123475" cy="274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0F1E85D-EBF4-43F0-2CD0-C2D48F2A2CA1}"/>
              </a:ext>
            </a:extLst>
          </p:cNvPr>
          <p:cNvSpPr txBox="1"/>
          <p:nvPr/>
        </p:nvSpPr>
        <p:spPr>
          <a:xfrm>
            <a:off x="763105" y="2939937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Délka-10,4 cm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Doba-devon</a:t>
            </a:r>
          </a:p>
          <a:p>
            <a:r>
              <a:rPr lang="cs-CZ" dirty="0"/>
              <a:t>Skupina-členovec-trilobit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729332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0E9F11-5678-8742-3A57-1F8AB29B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Praenatica</a:t>
            </a:r>
            <a:endParaRPr lang="cs-CZ" dirty="0"/>
          </a:p>
        </p:txBody>
      </p:sp>
      <p:pic>
        <p:nvPicPr>
          <p:cNvPr id="3074" name="Picture 2" descr="Praenatica gregaria">
            <a:extLst>
              <a:ext uri="{FF2B5EF4-FFF2-40B4-BE49-F238E27FC236}">
                <a16:creationId xmlns:a16="http://schemas.microsoft.com/office/drawing/2014/main" id="{7A5790B1-9838-5AEE-3183-1176DBEC07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673" y="-79375"/>
            <a:ext cx="3939155" cy="393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5DB4BE6-0DBA-67F8-6643-72B1196424BE}"/>
              </a:ext>
            </a:extLst>
          </p:cNvPr>
          <p:cNvSpPr txBox="1"/>
          <p:nvPr/>
        </p:nvSpPr>
        <p:spPr>
          <a:xfrm flipH="1">
            <a:off x="730816" y="2411186"/>
            <a:ext cx="3939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Délka-5 cm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Doba-devon</a:t>
            </a:r>
          </a:p>
          <a:p>
            <a:r>
              <a:rPr lang="cs-CZ" dirty="0"/>
              <a:t>Skupina-měkkýš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576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9589AF9-B0BF-27A9-2327-662F7102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Ptenoceras</a:t>
            </a:r>
            <a:endParaRPr lang="cs-CZ" dirty="0"/>
          </a:p>
        </p:txBody>
      </p:sp>
      <p:pic>
        <p:nvPicPr>
          <p:cNvPr id="4100" name="Picture 4" descr="Obrázek - Ptenoceras alatum | BioLib.cz">
            <a:extLst>
              <a:ext uri="{FF2B5EF4-FFF2-40B4-BE49-F238E27FC236}">
                <a16:creationId xmlns:a16="http://schemas.microsoft.com/office/drawing/2014/main" id="{720F8857-041B-C727-08E7-EEEFA1326F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718" y="354365"/>
            <a:ext cx="2648512" cy="262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F0D94E6-4826-1F42-B924-30185A8ABB22}"/>
              </a:ext>
            </a:extLst>
          </p:cNvPr>
          <p:cNvSpPr txBox="1"/>
          <p:nvPr/>
        </p:nvSpPr>
        <p:spPr>
          <a:xfrm>
            <a:off x="435428" y="1701448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Délka-4 cm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Doba-devon</a:t>
            </a:r>
          </a:p>
          <a:p>
            <a:r>
              <a:rPr lang="cs-CZ" dirty="0"/>
              <a:t>Skupina-měkkýš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128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890C40-EC4B-52AD-D437-8E61713B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Isotrypa</a:t>
            </a:r>
            <a:endParaRPr lang="cs-CZ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688044B-25C5-BF8D-5A91-C6FDE56610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365125"/>
            <a:ext cx="428625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9EBCAB3-2535-ACB3-4684-C0D16C2197F5}"/>
              </a:ext>
            </a:extLst>
          </p:cNvPr>
          <p:cNvSpPr txBox="1"/>
          <p:nvPr/>
        </p:nvSpPr>
        <p:spPr>
          <a:xfrm>
            <a:off x="337457" y="16002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Délka-7 cm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Doba-devon</a:t>
            </a:r>
          </a:p>
          <a:p>
            <a:r>
              <a:rPr lang="cs-CZ" dirty="0"/>
              <a:t>Skupina-mechovka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52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ABA3E1-3013-D76A-2F75-12414550F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Tubina</a:t>
            </a:r>
            <a:endParaRPr lang="cs-CZ" dirty="0"/>
          </a:p>
        </p:txBody>
      </p:sp>
      <p:pic>
        <p:nvPicPr>
          <p:cNvPr id="7170" name="Picture 2" descr="Národní muzeum dostalo tisíce ...">
            <a:extLst>
              <a:ext uri="{FF2B5EF4-FFF2-40B4-BE49-F238E27FC236}">
                <a16:creationId xmlns:a16="http://schemas.microsoft.com/office/drawing/2014/main" id="{167B8701-2EEC-4278-78C7-AE82E4968E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62" y="573655"/>
            <a:ext cx="296227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76D9BA9-44D8-EA9C-4DC2-9AC8E973F041}"/>
              </a:ext>
            </a:extLst>
          </p:cNvPr>
          <p:cNvSpPr txBox="1"/>
          <p:nvPr/>
        </p:nvSpPr>
        <p:spPr>
          <a:xfrm>
            <a:off x="468086" y="1690688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Délka-2,3 cm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Doba-devon</a:t>
            </a:r>
          </a:p>
          <a:p>
            <a:r>
              <a:rPr lang="cs-CZ" dirty="0"/>
              <a:t>Skupina-měkkýš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307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C53224-B25C-CA71-6861-C2C0E18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Strophonella</a:t>
            </a:r>
            <a:endParaRPr lang="cs-CZ" dirty="0"/>
          </a:p>
        </p:txBody>
      </p:sp>
      <p:pic>
        <p:nvPicPr>
          <p:cNvPr id="8194" name="Picture 2" descr="Fosílie z Louisville a dále: Fosílie brachiopoda Strophonella euglypha">
            <a:extLst>
              <a:ext uri="{FF2B5EF4-FFF2-40B4-BE49-F238E27FC236}">
                <a16:creationId xmlns:a16="http://schemas.microsoft.com/office/drawing/2014/main" id="{7A1CA374-EF94-262B-2E81-D2B6303BDF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464" y="639082"/>
            <a:ext cx="2878422" cy="241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8BD98E5-6CC9-8410-B9CC-EAAA86EE98F0}"/>
              </a:ext>
            </a:extLst>
          </p:cNvPr>
          <p:cNvSpPr txBox="1"/>
          <p:nvPr/>
        </p:nvSpPr>
        <p:spPr>
          <a:xfrm>
            <a:off x="618189" y="1690688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Délka-6 cm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Doba-devon</a:t>
            </a:r>
          </a:p>
          <a:p>
            <a:r>
              <a:rPr lang="cs-CZ" dirty="0"/>
              <a:t>Skupina-ramenonožec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50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A1AA4C-88D3-9CE0-CB34-06975D99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Actinostroma</a:t>
            </a:r>
            <a:endParaRPr lang="cs-CZ" dirty="0"/>
          </a:p>
        </p:txBody>
      </p:sp>
      <p:pic>
        <p:nvPicPr>
          <p:cNvPr id="9218" name="Picture 2" descr="Actinostroma v Alpeně v Michiganu">
            <a:extLst>
              <a:ext uri="{FF2B5EF4-FFF2-40B4-BE49-F238E27FC236}">
                <a16:creationId xmlns:a16="http://schemas.microsoft.com/office/drawing/2014/main" id="{1BA27889-FD81-3C62-D2E1-32060B258E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083" y="53011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B115312-2113-C69D-46A0-B43BF7829C76}"/>
              </a:ext>
            </a:extLst>
          </p:cNvPr>
          <p:cNvSpPr txBox="1"/>
          <p:nvPr/>
        </p:nvSpPr>
        <p:spPr>
          <a:xfrm>
            <a:off x="642257" y="16002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Délka-10,5 cm</a:t>
            </a:r>
          </a:p>
          <a:p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Doba-devon</a:t>
            </a:r>
          </a:p>
          <a:p>
            <a:r>
              <a:rPr lang="cs-CZ" dirty="0"/>
              <a:t>Skupina-prvok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441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3CD6BF-8969-07D0-4B19-BE8259C47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481546-36EB-C138-02C1-BFCDCB0E2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Včera jsme byli v Houbově lomu a našli jsme-Isotopu, </a:t>
            </a:r>
            <a:r>
              <a:rPr lang="cs-CZ" dirty="0" err="1"/>
              <a:t>Radioscutellum</a:t>
            </a:r>
            <a:r>
              <a:rPr lang="cs-CZ" dirty="0"/>
              <a:t> a </a:t>
            </a:r>
            <a:r>
              <a:rPr lang="cs-CZ" dirty="0" err="1"/>
              <a:t>Strophonellu</a:t>
            </a:r>
            <a:r>
              <a:rPr lang="cs-CZ" dirty="0"/>
              <a:t> a </a:t>
            </a:r>
            <a:r>
              <a:rPr lang="cs-CZ" dirty="0" err="1"/>
              <a:t>Acantohopyge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4063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4029EA-AE52-534F-A016-AC85F6E07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Děkujeme za pozornost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6F229D7-F3A2-1301-EAB5-71DF19BEA8C1}"/>
              </a:ext>
            </a:extLst>
          </p:cNvPr>
          <p:cNvSpPr txBox="1"/>
          <p:nvPr/>
        </p:nvSpPr>
        <p:spPr>
          <a:xfrm>
            <a:off x="925286" y="2057400"/>
            <a:ext cx="1828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Zdroje-encyklopedie zkamenělin-autor-Martin Ivanov, Stanislava Hrdličková, Růžena Gregorová, ISBN- 80-7234-095-6, rok vydání-2001, </a:t>
            </a:r>
            <a:r>
              <a:rPr lang="cs-CZ" dirty="0" err="1"/>
              <a:t>google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40674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36CB71D9546B042B88D3A5E76AA01AA" ma:contentTypeVersion="10" ma:contentTypeDescription="Vytvoří nový dokument" ma:contentTypeScope="" ma:versionID="c9ea37c0a75874e09ae2d7a71f0ebea4">
  <xsd:schema xmlns:xsd="http://www.w3.org/2001/XMLSchema" xmlns:xs="http://www.w3.org/2001/XMLSchema" xmlns:p="http://schemas.microsoft.com/office/2006/metadata/properties" xmlns:ns2="298b4233-e255-4137-8a02-fc8622fe1f7c" xmlns:ns3="6e277efe-62c3-4a21-a215-5d3b077c54d6" targetNamespace="http://schemas.microsoft.com/office/2006/metadata/properties" ma:root="true" ma:fieldsID="3158d9cc254e79f842ac7925156fff09" ns2:_="" ns3:_="">
    <xsd:import namespace="298b4233-e255-4137-8a02-fc8622fe1f7c"/>
    <xsd:import namespace="6e277efe-62c3-4a21-a215-5d3b077c54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8b4233-e255-4137-8a02-fc8622fe1f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4f0f02a1-672c-486a-ab74-97a533119f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277efe-62c3-4a21-a215-5d3b077c54d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857f25b-2f59-439d-84c7-eb527c242619}" ma:internalName="TaxCatchAll" ma:showField="CatchAllData" ma:web="6e277efe-62c3-4a21-a215-5d3b077c54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e277efe-62c3-4a21-a215-5d3b077c54d6" xsi:nil="true"/>
    <lcf76f155ced4ddcb4097134ff3c332f xmlns="298b4233-e255-4137-8a02-fc8622fe1f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6B9B7A4-64F3-4D66-80E3-ED92711752B9}"/>
</file>

<file path=customXml/itemProps2.xml><?xml version="1.0" encoding="utf-8"?>
<ds:datastoreItem xmlns:ds="http://schemas.openxmlformats.org/officeDocument/2006/customXml" ds:itemID="{D061D5B3-540E-4B91-96E4-089DB7430458}"/>
</file>

<file path=customXml/itemProps3.xml><?xml version="1.0" encoding="utf-8"?>
<ds:datastoreItem xmlns:ds="http://schemas.openxmlformats.org/officeDocument/2006/customXml" ds:itemID="{90083B0F-4E68-452B-BB35-64B115D590BE}"/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100</Words>
  <Application>Microsoft Office PowerPoint</Application>
  <PresentationFormat>Širokoúhlá obrazovka</PresentationFormat>
  <Paragraphs>41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Motiv Office</vt:lpstr>
      <vt:lpstr> Zkameněliny z Koněprus</vt:lpstr>
      <vt:lpstr>Radioscutellum</vt:lpstr>
      <vt:lpstr>Acanthopyge</vt:lpstr>
      <vt:lpstr>Praenatica</vt:lpstr>
      <vt:lpstr>Ptenoceras</vt:lpstr>
      <vt:lpstr>Isotrypa</vt:lpstr>
      <vt:lpstr>Tubina</vt:lpstr>
      <vt:lpstr>Strophonella</vt:lpstr>
      <vt:lpstr>Actinostroma</vt:lpstr>
      <vt:lpstr>Závěr</vt:lpstr>
      <vt:lpstr>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Matěj Kočí</dc:creator>
  <cp:lastModifiedBy>Matěj Kočí</cp:lastModifiedBy>
  <cp:revision>3</cp:revision>
  <dcterms:created xsi:type="dcterms:W3CDTF">2025-10-31T09:51:11Z</dcterms:created>
  <dcterms:modified xsi:type="dcterms:W3CDTF">2025-10-31T11:37:56Z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0x010100736CB71D9546B042B88D3A5E76AA01AA</vt:lpwstr>
  </property>
</Properties>
</file>