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6858000" cy="9144000"/>
  <p:embeddedFontLst>
    <p:embeddedFont>
      <p:font typeface="Merriweather Light"/>
      <p:regular r:id="rId14"/>
      <p:bold r:id="rId15"/>
      <p:italic r:id="rId16"/>
      <p:boldItalic r:id="rId17"/>
    </p:embeddedFont>
    <p:embeddedFont>
      <p:font typeface="Montserrat"/>
      <p:regular r:id="rId18"/>
      <p:bold r:id="rId19"/>
      <p:italic r:id="rId20"/>
      <p:boldItalic r:id="rId21"/>
    </p:embeddedFont>
    <p:embeddedFont>
      <p:font typeface="Open Sans SemiBold"/>
      <p:regular r:id="rId22"/>
      <p:bold r:id="rId23"/>
      <p:italic r:id="rId24"/>
      <p:boldItalic r:id="rId25"/>
    </p:embeddedFont>
    <p:embeddedFont>
      <p:font typeface="Vidaloka"/>
      <p:regular r:id="rId26"/>
    </p:embeddedFont>
    <p:embeddedFont>
      <p:font typeface="Russo One"/>
      <p:regular r:id="rId27"/>
    </p:embeddedFont>
    <p:embeddedFont>
      <p:font typeface="Crimson Text"/>
      <p:regular r:id="rId28"/>
      <p:bold r:id="rId29"/>
      <p:italic r:id="rId30"/>
      <p:boldItalic r:id="rId31"/>
    </p:embeddedFont>
    <p:embeddedFont>
      <p:font typeface="Open Sa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italic.fntdata"/><Relationship Id="rId22" Type="http://schemas.openxmlformats.org/officeDocument/2006/relationships/font" Target="fonts/OpenSansSemiBold-regular.fntdata"/><Relationship Id="rId21" Type="http://schemas.openxmlformats.org/officeDocument/2006/relationships/font" Target="fonts/Montserrat-boldItalic.fntdata"/><Relationship Id="rId24" Type="http://schemas.openxmlformats.org/officeDocument/2006/relationships/font" Target="fonts/OpenSansSemiBold-italic.fntdata"/><Relationship Id="rId23" Type="http://schemas.openxmlformats.org/officeDocument/2006/relationships/font" Target="fonts/OpenSansSemiBold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Vidaloka-regular.fntdata"/><Relationship Id="rId25" Type="http://schemas.openxmlformats.org/officeDocument/2006/relationships/font" Target="fonts/OpenSansSemiBold-boldItalic.fntdata"/><Relationship Id="rId28" Type="http://schemas.openxmlformats.org/officeDocument/2006/relationships/font" Target="fonts/CrimsonText-regular.fntdata"/><Relationship Id="rId27" Type="http://schemas.openxmlformats.org/officeDocument/2006/relationships/font" Target="fonts/RussoOne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CrimsonText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rimsonText-boldItalic.fntdata"/><Relationship Id="rId30" Type="http://schemas.openxmlformats.org/officeDocument/2006/relationships/font" Target="fonts/CrimsonText-italic.fntdata"/><Relationship Id="rId11" Type="http://schemas.openxmlformats.org/officeDocument/2006/relationships/slide" Target="slides/slide7.xml"/><Relationship Id="rId33" Type="http://schemas.openxmlformats.org/officeDocument/2006/relationships/font" Target="fonts/OpenSans-bold.fntdata"/><Relationship Id="rId10" Type="http://schemas.openxmlformats.org/officeDocument/2006/relationships/slide" Target="slides/slide6.xml"/><Relationship Id="rId32" Type="http://schemas.openxmlformats.org/officeDocument/2006/relationships/font" Target="fonts/OpenSans-regular.fntdata"/><Relationship Id="rId13" Type="http://schemas.openxmlformats.org/officeDocument/2006/relationships/slide" Target="slides/slide9.xml"/><Relationship Id="rId35" Type="http://schemas.openxmlformats.org/officeDocument/2006/relationships/font" Target="fonts/OpenSans-boldItalic.fntdata"/><Relationship Id="rId12" Type="http://schemas.openxmlformats.org/officeDocument/2006/relationships/slide" Target="slides/slide8.xml"/><Relationship Id="rId34" Type="http://schemas.openxmlformats.org/officeDocument/2006/relationships/font" Target="fonts/OpenSans-italic.fntdata"/><Relationship Id="rId15" Type="http://schemas.openxmlformats.org/officeDocument/2006/relationships/font" Target="fonts/MerriweatherLight-bold.fntdata"/><Relationship Id="rId14" Type="http://schemas.openxmlformats.org/officeDocument/2006/relationships/font" Target="fonts/MerriweatherLight-regular.fntdata"/><Relationship Id="rId17" Type="http://schemas.openxmlformats.org/officeDocument/2006/relationships/font" Target="fonts/MerriweatherLight-boldItalic.fntdata"/><Relationship Id="rId16" Type="http://schemas.openxmlformats.org/officeDocument/2006/relationships/font" Target="fonts/MerriweatherLight-italic.fntdata"/><Relationship Id="rId19" Type="http://schemas.openxmlformats.org/officeDocument/2006/relationships/font" Target="fonts/Montserrat-bold.fntdata"/><Relationship Id="rId18" Type="http://schemas.openxmlformats.org/officeDocument/2006/relationships/font" Target="fonts/Montserr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998d6ab963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1998d6ab96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cf7a3c50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cf7a3c50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1998d6ab96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1998d6ab96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1998d6ab963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1998d6ab963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998d6ab963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1998d6ab963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998d6ab963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998d6ab963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998d6ab963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1998d6ab96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cc7554a049_0_8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cc7554a049_0_8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039975" y="1324500"/>
            <a:ext cx="70641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cxnSp>
        <p:nvCxnSpPr>
          <p:cNvPr id="11" name="Google Shape;11;p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-257975" y="-72550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" name="Google Shape;13;p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" name="Google Shape;14;p2"/>
          <p:cNvCxnSpPr/>
          <p:nvPr/>
        </p:nvCxnSpPr>
        <p:spPr>
          <a:xfrm flipH="1">
            <a:off x="6467450" y="3935375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2714550" y="2543963"/>
            <a:ext cx="3714900" cy="64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hasCustomPrompt="1" idx="2" type="title"/>
          </p:nvPr>
        </p:nvSpPr>
        <p:spPr>
          <a:xfrm>
            <a:off x="3746550" y="1478925"/>
            <a:ext cx="1650900" cy="97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2291400" y="3279625"/>
            <a:ext cx="4561200" cy="39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9" name="Google Shape;19;p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" name="Google Shape;20;p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" name="Google Shape;21;p3"/>
          <p:cNvCxnSpPr/>
          <p:nvPr/>
        </p:nvCxnSpPr>
        <p:spPr>
          <a:xfrm flipH="1">
            <a:off x="7948925" y="3979775"/>
            <a:ext cx="1378500" cy="1236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" name="Google Shape;22;p3"/>
          <p:cNvCxnSpPr/>
          <p:nvPr/>
        </p:nvCxnSpPr>
        <p:spPr>
          <a:xfrm flipH="1">
            <a:off x="-112875" y="-88700"/>
            <a:ext cx="1418700" cy="1064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13250" y="1272925"/>
            <a:ext cx="77175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/>
        </p:txBody>
      </p:sp>
      <p:cxnSp>
        <p:nvCxnSpPr>
          <p:cNvPr id="26" name="Google Shape;26;p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" name="Google Shape;27;p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" name="Google Shape;28;p4"/>
          <p:cNvCxnSpPr/>
          <p:nvPr/>
        </p:nvCxnSpPr>
        <p:spPr>
          <a:xfrm>
            <a:off x="6884900" y="-113600"/>
            <a:ext cx="2565600" cy="1306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713225" y="445025"/>
            <a:ext cx="568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subTitle"/>
          </p:nvPr>
        </p:nvSpPr>
        <p:spPr>
          <a:xfrm>
            <a:off x="5038975" y="26490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2" type="subTitle"/>
          </p:nvPr>
        </p:nvSpPr>
        <p:spPr>
          <a:xfrm>
            <a:off x="5038975" y="2961200"/>
            <a:ext cx="2486100" cy="9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3" type="subTitle"/>
          </p:nvPr>
        </p:nvSpPr>
        <p:spPr>
          <a:xfrm>
            <a:off x="1693175" y="26490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4" type="subTitle"/>
          </p:nvPr>
        </p:nvSpPr>
        <p:spPr>
          <a:xfrm>
            <a:off x="1693175" y="2961200"/>
            <a:ext cx="2486100" cy="9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5" name="Google Shape;35;p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" name="Google Shape;36;p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" name="Google Shape;37;p5"/>
          <p:cNvCxnSpPr/>
          <p:nvPr/>
        </p:nvCxnSpPr>
        <p:spPr>
          <a:xfrm flipH="1">
            <a:off x="6935750" y="3931325"/>
            <a:ext cx="2549400" cy="13545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40" name="Google Shape;40;p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" name="Google Shape;41;p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idx="1" type="subTitle"/>
          </p:nvPr>
        </p:nvSpPr>
        <p:spPr>
          <a:xfrm>
            <a:off x="2360375" y="1433050"/>
            <a:ext cx="17253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2" type="subTitle"/>
          </p:nvPr>
        </p:nvSpPr>
        <p:spPr>
          <a:xfrm>
            <a:off x="2247500" y="1790050"/>
            <a:ext cx="5160300" cy="24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50800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rgbClr val="374957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type="title"/>
          </p:nvPr>
        </p:nvSpPr>
        <p:spPr>
          <a:xfrm>
            <a:off x="713225" y="445025"/>
            <a:ext cx="429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46" name="Google Shape;46;p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" name="Google Shape;47;p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/>
          <p:nvPr>
            <p:ph type="title"/>
          </p:nvPr>
        </p:nvSpPr>
        <p:spPr>
          <a:xfrm>
            <a:off x="1122500" y="1225400"/>
            <a:ext cx="6899100" cy="269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cxnSp>
        <p:nvCxnSpPr>
          <p:cNvPr id="50" name="Google Shape;50;p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" name="Google Shape;51;p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" name="Google Shape;52;p8"/>
          <p:cNvCxnSpPr/>
          <p:nvPr/>
        </p:nvCxnSpPr>
        <p:spPr>
          <a:xfrm flipH="1">
            <a:off x="7093250" y="3935075"/>
            <a:ext cx="2332800" cy="1347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" name="Google Shape;53;p8"/>
          <p:cNvCxnSpPr/>
          <p:nvPr/>
        </p:nvCxnSpPr>
        <p:spPr>
          <a:xfrm flipH="1">
            <a:off x="-420450" y="-121600"/>
            <a:ext cx="2332800" cy="1347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" type="subTitle"/>
          </p:nvPr>
        </p:nvSpPr>
        <p:spPr>
          <a:xfrm>
            <a:off x="895950" y="1682000"/>
            <a:ext cx="3847200" cy="23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type="title"/>
          </p:nvPr>
        </p:nvSpPr>
        <p:spPr>
          <a:xfrm>
            <a:off x="713225" y="445025"/>
            <a:ext cx="567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57" name="Google Shape;57;p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Google Shape;58;p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9"/>
          <p:cNvCxnSpPr/>
          <p:nvPr/>
        </p:nvCxnSpPr>
        <p:spPr>
          <a:xfrm flipH="1">
            <a:off x="5925450" y="2797500"/>
            <a:ext cx="3378000" cy="24669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idx="1" type="body"/>
          </p:nvPr>
        </p:nvSpPr>
        <p:spPr>
          <a:xfrm>
            <a:off x="713225" y="539500"/>
            <a:ext cx="3557100" cy="97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latin typeface="Vidaloka"/>
                <a:ea typeface="Vidaloka"/>
                <a:cs typeface="Vidaloka"/>
                <a:sym typeface="Vidaloka"/>
              </a:defRPr>
            </a:lvl1pPr>
          </a:lstStyle>
          <a:p/>
        </p:txBody>
      </p:sp>
      <p:cxnSp>
        <p:nvCxnSpPr>
          <p:cNvPr id="62" name="Google Shape;62;p1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" name="Google Shape;63;p1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0"/>
          <p:cNvCxnSpPr/>
          <p:nvPr/>
        </p:nvCxnSpPr>
        <p:spPr>
          <a:xfrm flipH="1" rot="10800000">
            <a:off x="6144975" y="3103725"/>
            <a:ext cx="3118200" cy="22011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hasCustomPrompt="1" type="title"/>
          </p:nvPr>
        </p:nvSpPr>
        <p:spPr>
          <a:xfrm>
            <a:off x="713225" y="1497763"/>
            <a:ext cx="7717500" cy="164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7" name="Google Shape;67;p11"/>
          <p:cNvSpPr txBox="1"/>
          <p:nvPr>
            <p:ph idx="1" type="subTitle"/>
          </p:nvPr>
        </p:nvSpPr>
        <p:spPr>
          <a:xfrm>
            <a:off x="1514325" y="3278788"/>
            <a:ext cx="61203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cxnSp>
        <p:nvCxnSpPr>
          <p:cNvPr id="68" name="Google Shape;68;p1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" name="Google Shape;69;p1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" name="Google Shape;70;p11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1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">
  <p:cSld name="CUSTOM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type="title"/>
          </p:nvPr>
        </p:nvSpPr>
        <p:spPr>
          <a:xfrm>
            <a:off x="713225" y="445025"/>
            <a:ext cx="35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5" name="Google Shape;75;p13"/>
          <p:cNvSpPr txBox="1"/>
          <p:nvPr>
            <p:ph idx="1" type="subTitle"/>
          </p:nvPr>
        </p:nvSpPr>
        <p:spPr>
          <a:xfrm>
            <a:off x="5001000" y="19429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76" name="Google Shape;76;p13"/>
          <p:cNvSpPr txBox="1"/>
          <p:nvPr>
            <p:ph idx="2" type="subTitle"/>
          </p:nvPr>
        </p:nvSpPr>
        <p:spPr>
          <a:xfrm>
            <a:off x="5001000" y="2255100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3" type="subTitle"/>
          </p:nvPr>
        </p:nvSpPr>
        <p:spPr>
          <a:xfrm>
            <a:off x="1655200" y="19429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78" name="Google Shape;78;p13"/>
          <p:cNvSpPr txBox="1"/>
          <p:nvPr>
            <p:ph idx="4" type="subTitle"/>
          </p:nvPr>
        </p:nvSpPr>
        <p:spPr>
          <a:xfrm>
            <a:off x="1655200" y="2255100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5" type="subTitle"/>
          </p:nvPr>
        </p:nvSpPr>
        <p:spPr>
          <a:xfrm>
            <a:off x="5001000" y="3723950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80" name="Google Shape;80;p13"/>
          <p:cNvSpPr txBox="1"/>
          <p:nvPr>
            <p:ph idx="6" type="subTitle"/>
          </p:nvPr>
        </p:nvSpPr>
        <p:spPr>
          <a:xfrm>
            <a:off x="5001000" y="4036125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7" type="subTitle"/>
          </p:nvPr>
        </p:nvSpPr>
        <p:spPr>
          <a:xfrm>
            <a:off x="1655200" y="3723950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82" name="Google Shape;82;p13"/>
          <p:cNvSpPr txBox="1"/>
          <p:nvPr>
            <p:ph idx="8" type="subTitle"/>
          </p:nvPr>
        </p:nvSpPr>
        <p:spPr>
          <a:xfrm>
            <a:off x="1655250" y="4036125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hasCustomPrompt="1" idx="9" type="title"/>
          </p:nvPr>
        </p:nvSpPr>
        <p:spPr>
          <a:xfrm>
            <a:off x="2378650" y="130358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/>
          <p:nvPr>
            <p:ph hasCustomPrompt="1" idx="13" type="title"/>
          </p:nvPr>
        </p:nvSpPr>
        <p:spPr>
          <a:xfrm>
            <a:off x="5724450" y="130358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/>
          <p:nvPr>
            <p:ph hasCustomPrompt="1" idx="14" type="title"/>
          </p:nvPr>
        </p:nvSpPr>
        <p:spPr>
          <a:xfrm>
            <a:off x="2378700" y="308273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/>
          <p:nvPr>
            <p:ph hasCustomPrompt="1" idx="15" type="title"/>
          </p:nvPr>
        </p:nvSpPr>
        <p:spPr>
          <a:xfrm>
            <a:off x="5724450" y="308273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87" name="Google Shape;87;p1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2410500" y="2932775"/>
            <a:ext cx="4323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/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1842900" y="1661963"/>
            <a:ext cx="5458200" cy="9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92" name="Google Shape;92;p1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" name="Google Shape;93;p1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3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1994850" y="1697488"/>
            <a:ext cx="5154300" cy="112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/>
        </p:txBody>
      </p:sp>
      <p:sp>
        <p:nvSpPr>
          <p:cNvPr id="96" name="Google Shape;96;p15"/>
          <p:cNvSpPr txBox="1"/>
          <p:nvPr>
            <p:ph idx="1" type="subTitle"/>
          </p:nvPr>
        </p:nvSpPr>
        <p:spPr>
          <a:xfrm>
            <a:off x="2299500" y="2972150"/>
            <a:ext cx="4545000" cy="5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97" name="Google Shape;97;p1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p1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101" name="Google Shape;101;p1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" name="Google Shape;102;p1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" name="Google Shape;103;p16"/>
          <p:cNvCxnSpPr/>
          <p:nvPr/>
        </p:nvCxnSpPr>
        <p:spPr>
          <a:xfrm>
            <a:off x="7207350" y="-153175"/>
            <a:ext cx="2120400" cy="12738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/>
          <p:nvPr>
            <p:ph type="title"/>
          </p:nvPr>
        </p:nvSpPr>
        <p:spPr>
          <a:xfrm>
            <a:off x="4956100" y="2467375"/>
            <a:ext cx="2475300" cy="64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6" name="Google Shape;106;p17"/>
          <p:cNvSpPr txBox="1"/>
          <p:nvPr>
            <p:ph hasCustomPrompt="1" idx="2" type="title"/>
          </p:nvPr>
        </p:nvSpPr>
        <p:spPr>
          <a:xfrm>
            <a:off x="4956100" y="1402325"/>
            <a:ext cx="1650900" cy="97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>
            <a:r>
              <a:t>xx%</a:t>
            </a:r>
          </a:p>
        </p:txBody>
      </p:sp>
      <p:sp>
        <p:nvSpPr>
          <p:cNvPr id="107" name="Google Shape;107;p17"/>
          <p:cNvSpPr txBox="1"/>
          <p:nvPr>
            <p:ph idx="1" type="subTitle"/>
          </p:nvPr>
        </p:nvSpPr>
        <p:spPr>
          <a:xfrm>
            <a:off x="4956100" y="3116275"/>
            <a:ext cx="2475300" cy="62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08" name="Google Shape;108;p1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" name="Google Shape;109;p1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" name="Google Shape;110;p17"/>
          <p:cNvCxnSpPr/>
          <p:nvPr/>
        </p:nvCxnSpPr>
        <p:spPr>
          <a:xfrm>
            <a:off x="-209600" y="2402450"/>
            <a:ext cx="3144300" cy="27897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3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>
            <p:ph type="title"/>
          </p:nvPr>
        </p:nvSpPr>
        <p:spPr>
          <a:xfrm>
            <a:off x="1043725" y="1185550"/>
            <a:ext cx="3123000" cy="201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" type="subTitle"/>
          </p:nvPr>
        </p:nvSpPr>
        <p:spPr>
          <a:xfrm>
            <a:off x="1043725" y="3360938"/>
            <a:ext cx="3013500" cy="78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114" name="Google Shape;114;p1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" name="Google Shape;115;p1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" name="Google Shape;116;p18"/>
          <p:cNvCxnSpPr/>
          <p:nvPr/>
        </p:nvCxnSpPr>
        <p:spPr>
          <a:xfrm>
            <a:off x="5322650" y="-80625"/>
            <a:ext cx="4005000" cy="2007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4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idx="1" type="subTitle"/>
          </p:nvPr>
        </p:nvSpPr>
        <p:spPr>
          <a:xfrm>
            <a:off x="3509000" y="2636125"/>
            <a:ext cx="212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19" name="Google Shape;119;p19"/>
          <p:cNvSpPr txBox="1"/>
          <p:nvPr>
            <p:ph idx="2" type="subTitle"/>
          </p:nvPr>
        </p:nvSpPr>
        <p:spPr>
          <a:xfrm>
            <a:off x="3509025" y="2976125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9"/>
          <p:cNvSpPr txBox="1"/>
          <p:nvPr>
            <p:ph idx="3" type="subTitle"/>
          </p:nvPr>
        </p:nvSpPr>
        <p:spPr>
          <a:xfrm>
            <a:off x="953025" y="2636125"/>
            <a:ext cx="212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21" name="Google Shape;121;p19"/>
          <p:cNvSpPr txBox="1"/>
          <p:nvPr>
            <p:ph idx="4" type="subTitle"/>
          </p:nvPr>
        </p:nvSpPr>
        <p:spPr>
          <a:xfrm>
            <a:off x="953125" y="2976125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9"/>
          <p:cNvSpPr txBox="1"/>
          <p:nvPr>
            <p:ph idx="5" type="subTitle"/>
          </p:nvPr>
        </p:nvSpPr>
        <p:spPr>
          <a:xfrm>
            <a:off x="6064875" y="2636125"/>
            <a:ext cx="212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23" name="Google Shape;123;p19"/>
          <p:cNvSpPr txBox="1"/>
          <p:nvPr>
            <p:ph idx="6" type="subTitle"/>
          </p:nvPr>
        </p:nvSpPr>
        <p:spPr>
          <a:xfrm>
            <a:off x="6064875" y="2976125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9"/>
          <p:cNvSpPr txBox="1"/>
          <p:nvPr>
            <p:ph type="title"/>
          </p:nvPr>
        </p:nvSpPr>
        <p:spPr>
          <a:xfrm>
            <a:off x="713225" y="445025"/>
            <a:ext cx="665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25" name="Google Shape;125;p1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" name="Google Shape;126;p1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4_2_1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idx="1" type="subTitle"/>
          </p:nvPr>
        </p:nvSpPr>
        <p:spPr>
          <a:xfrm>
            <a:off x="3718325" y="3391775"/>
            <a:ext cx="1642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29" name="Google Shape;129;p20"/>
          <p:cNvSpPr txBox="1"/>
          <p:nvPr>
            <p:ph idx="2" type="subTitle"/>
          </p:nvPr>
        </p:nvSpPr>
        <p:spPr>
          <a:xfrm>
            <a:off x="3617675" y="3731775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30" name="Google Shape;130;p20"/>
          <p:cNvSpPr txBox="1"/>
          <p:nvPr>
            <p:ph idx="3" type="subTitle"/>
          </p:nvPr>
        </p:nvSpPr>
        <p:spPr>
          <a:xfrm>
            <a:off x="1328025" y="3391775"/>
            <a:ext cx="1642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31" name="Google Shape;131;p20"/>
          <p:cNvSpPr txBox="1"/>
          <p:nvPr>
            <p:ph idx="4" type="subTitle"/>
          </p:nvPr>
        </p:nvSpPr>
        <p:spPr>
          <a:xfrm>
            <a:off x="1227426" y="3731775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32" name="Google Shape;132;p20"/>
          <p:cNvSpPr txBox="1"/>
          <p:nvPr>
            <p:ph idx="5" type="subTitle"/>
          </p:nvPr>
        </p:nvSpPr>
        <p:spPr>
          <a:xfrm>
            <a:off x="6108550" y="3391775"/>
            <a:ext cx="1643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33" name="Google Shape;133;p20"/>
          <p:cNvSpPr txBox="1"/>
          <p:nvPr>
            <p:ph idx="6" type="subTitle"/>
          </p:nvPr>
        </p:nvSpPr>
        <p:spPr>
          <a:xfrm>
            <a:off x="6008050" y="3731775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34" name="Google Shape;134;p20"/>
          <p:cNvSpPr txBox="1"/>
          <p:nvPr>
            <p:ph type="title"/>
          </p:nvPr>
        </p:nvSpPr>
        <p:spPr>
          <a:xfrm>
            <a:off x="713225" y="445025"/>
            <a:ext cx="318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35" name="Google Shape;135;p2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" name="Google Shape;136;p2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4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>
            <p:ph idx="1" type="subTitle"/>
          </p:nvPr>
        </p:nvSpPr>
        <p:spPr>
          <a:xfrm>
            <a:off x="3414050" y="181198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39" name="Google Shape;139;p21"/>
          <p:cNvSpPr txBox="1"/>
          <p:nvPr>
            <p:ph idx="2" type="subTitle"/>
          </p:nvPr>
        </p:nvSpPr>
        <p:spPr>
          <a:xfrm>
            <a:off x="3564200" y="2152000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1"/>
          <p:cNvSpPr txBox="1"/>
          <p:nvPr>
            <p:ph idx="3" type="subTitle"/>
          </p:nvPr>
        </p:nvSpPr>
        <p:spPr>
          <a:xfrm>
            <a:off x="705725" y="181198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1" name="Google Shape;141;p21"/>
          <p:cNvSpPr txBox="1"/>
          <p:nvPr>
            <p:ph idx="4" type="subTitle"/>
          </p:nvPr>
        </p:nvSpPr>
        <p:spPr>
          <a:xfrm>
            <a:off x="855875" y="2152000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1"/>
          <p:cNvSpPr txBox="1"/>
          <p:nvPr>
            <p:ph idx="5" type="subTitle"/>
          </p:nvPr>
        </p:nvSpPr>
        <p:spPr>
          <a:xfrm>
            <a:off x="6122325" y="181198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3" name="Google Shape;143;p21"/>
          <p:cNvSpPr txBox="1"/>
          <p:nvPr>
            <p:ph idx="6" type="subTitle"/>
          </p:nvPr>
        </p:nvSpPr>
        <p:spPr>
          <a:xfrm>
            <a:off x="6272475" y="2152000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1"/>
          <p:cNvSpPr txBox="1"/>
          <p:nvPr>
            <p:ph idx="7" type="subTitle"/>
          </p:nvPr>
        </p:nvSpPr>
        <p:spPr>
          <a:xfrm>
            <a:off x="3414050" y="3543463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5" name="Google Shape;145;p21"/>
          <p:cNvSpPr txBox="1"/>
          <p:nvPr>
            <p:ph idx="8" type="subTitle"/>
          </p:nvPr>
        </p:nvSpPr>
        <p:spPr>
          <a:xfrm>
            <a:off x="3564200" y="3883475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1"/>
          <p:cNvSpPr txBox="1"/>
          <p:nvPr>
            <p:ph idx="9" type="subTitle"/>
          </p:nvPr>
        </p:nvSpPr>
        <p:spPr>
          <a:xfrm>
            <a:off x="705725" y="3543463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7" name="Google Shape;147;p21"/>
          <p:cNvSpPr txBox="1"/>
          <p:nvPr>
            <p:ph idx="13" type="subTitle"/>
          </p:nvPr>
        </p:nvSpPr>
        <p:spPr>
          <a:xfrm>
            <a:off x="855875" y="3883475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1"/>
          <p:cNvSpPr txBox="1"/>
          <p:nvPr>
            <p:ph idx="14" type="subTitle"/>
          </p:nvPr>
        </p:nvSpPr>
        <p:spPr>
          <a:xfrm>
            <a:off x="6122325" y="3543463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9" name="Google Shape;149;p21"/>
          <p:cNvSpPr txBox="1"/>
          <p:nvPr>
            <p:ph idx="15" type="subTitle"/>
          </p:nvPr>
        </p:nvSpPr>
        <p:spPr>
          <a:xfrm>
            <a:off x="6272475" y="3883475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1"/>
          <p:cNvSpPr txBox="1"/>
          <p:nvPr>
            <p:ph type="title"/>
          </p:nvPr>
        </p:nvSpPr>
        <p:spPr>
          <a:xfrm>
            <a:off x="713225" y="445025"/>
            <a:ext cx="60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51" name="Google Shape;151;p2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2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4_1_1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 txBox="1"/>
          <p:nvPr>
            <p:ph idx="1" type="subTitle"/>
          </p:nvPr>
        </p:nvSpPr>
        <p:spPr>
          <a:xfrm>
            <a:off x="4916850" y="1970400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55" name="Google Shape;155;p22"/>
          <p:cNvSpPr txBox="1"/>
          <p:nvPr>
            <p:ph idx="2" type="subTitle"/>
          </p:nvPr>
        </p:nvSpPr>
        <p:spPr>
          <a:xfrm>
            <a:off x="5058900" y="2310413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2"/>
          <p:cNvSpPr txBox="1"/>
          <p:nvPr>
            <p:ph idx="3" type="subTitle"/>
          </p:nvPr>
        </p:nvSpPr>
        <p:spPr>
          <a:xfrm>
            <a:off x="1911150" y="1970400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57" name="Google Shape;157;p22"/>
          <p:cNvSpPr txBox="1"/>
          <p:nvPr>
            <p:ph idx="4" type="subTitle"/>
          </p:nvPr>
        </p:nvSpPr>
        <p:spPr>
          <a:xfrm>
            <a:off x="2053300" y="2310413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2"/>
          <p:cNvSpPr txBox="1"/>
          <p:nvPr>
            <p:ph idx="5" type="subTitle"/>
          </p:nvPr>
        </p:nvSpPr>
        <p:spPr>
          <a:xfrm>
            <a:off x="4916850" y="362553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59" name="Google Shape;159;p22"/>
          <p:cNvSpPr txBox="1"/>
          <p:nvPr>
            <p:ph idx="6" type="subTitle"/>
          </p:nvPr>
        </p:nvSpPr>
        <p:spPr>
          <a:xfrm>
            <a:off x="5058900" y="3965550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2"/>
          <p:cNvSpPr txBox="1"/>
          <p:nvPr>
            <p:ph idx="7" type="subTitle"/>
          </p:nvPr>
        </p:nvSpPr>
        <p:spPr>
          <a:xfrm>
            <a:off x="1911150" y="362553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61" name="Google Shape;161;p22"/>
          <p:cNvSpPr txBox="1"/>
          <p:nvPr>
            <p:ph idx="8" type="subTitle"/>
          </p:nvPr>
        </p:nvSpPr>
        <p:spPr>
          <a:xfrm>
            <a:off x="2053200" y="3965550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2"/>
          <p:cNvSpPr txBox="1"/>
          <p:nvPr>
            <p:ph type="title"/>
          </p:nvPr>
        </p:nvSpPr>
        <p:spPr>
          <a:xfrm>
            <a:off x="713225" y="445025"/>
            <a:ext cx="648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63" name="Google Shape;163;p2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" name="Google Shape;164;p2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4_2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/>
          <p:nvPr>
            <p:ph idx="1" type="subTitle"/>
          </p:nvPr>
        </p:nvSpPr>
        <p:spPr>
          <a:xfrm>
            <a:off x="3568125" y="2994600"/>
            <a:ext cx="20154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67" name="Google Shape;167;p23"/>
          <p:cNvSpPr txBox="1"/>
          <p:nvPr>
            <p:ph idx="2" type="subTitle"/>
          </p:nvPr>
        </p:nvSpPr>
        <p:spPr>
          <a:xfrm>
            <a:off x="3568125" y="3334600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3"/>
          <p:cNvSpPr txBox="1"/>
          <p:nvPr>
            <p:ph idx="3" type="subTitle"/>
          </p:nvPr>
        </p:nvSpPr>
        <p:spPr>
          <a:xfrm>
            <a:off x="1088350" y="2994600"/>
            <a:ext cx="20154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69" name="Google Shape;169;p23"/>
          <p:cNvSpPr txBox="1"/>
          <p:nvPr>
            <p:ph idx="4" type="subTitle"/>
          </p:nvPr>
        </p:nvSpPr>
        <p:spPr>
          <a:xfrm>
            <a:off x="1088450" y="3334600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3"/>
          <p:cNvSpPr txBox="1"/>
          <p:nvPr>
            <p:ph idx="5" type="subTitle"/>
          </p:nvPr>
        </p:nvSpPr>
        <p:spPr>
          <a:xfrm>
            <a:off x="6055450" y="2994600"/>
            <a:ext cx="20154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71" name="Google Shape;171;p23"/>
          <p:cNvSpPr txBox="1"/>
          <p:nvPr>
            <p:ph idx="6" type="subTitle"/>
          </p:nvPr>
        </p:nvSpPr>
        <p:spPr>
          <a:xfrm>
            <a:off x="6055450" y="3334600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3"/>
          <p:cNvSpPr txBox="1"/>
          <p:nvPr>
            <p:ph type="title"/>
          </p:nvPr>
        </p:nvSpPr>
        <p:spPr>
          <a:xfrm>
            <a:off x="713225" y="445025"/>
            <a:ext cx="4763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73" name="Google Shape;173;p2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4" name="Google Shape;174;p2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" name="Google Shape;175;p23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5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4"/>
          <p:cNvSpPr txBox="1"/>
          <p:nvPr>
            <p:ph idx="1" type="subTitle"/>
          </p:nvPr>
        </p:nvSpPr>
        <p:spPr>
          <a:xfrm>
            <a:off x="4750187" y="1722900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78" name="Google Shape;178;p24"/>
          <p:cNvSpPr txBox="1"/>
          <p:nvPr>
            <p:ph idx="2" type="subTitle"/>
          </p:nvPr>
        </p:nvSpPr>
        <p:spPr>
          <a:xfrm>
            <a:off x="4750184" y="2062900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4"/>
          <p:cNvSpPr txBox="1"/>
          <p:nvPr>
            <p:ph idx="3" type="subTitle"/>
          </p:nvPr>
        </p:nvSpPr>
        <p:spPr>
          <a:xfrm>
            <a:off x="2306462" y="1722900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80" name="Google Shape;180;p24"/>
          <p:cNvSpPr txBox="1"/>
          <p:nvPr>
            <p:ph idx="4" type="subTitle"/>
          </p:nvPr>
        </p:nvSpPr>
        <p:spPr>
          <a:xfrm>
            <a:off x="2306462" y="2062900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4"/>
          <p:cNvSpPr txBox="1"/>
          <p:nvPr>
            <p:ph idx="5" type="subTitle"/>
          </p:nvPr>
        </p:nvSpPr>
        <p:spPr>
          <a:xfrm>
            <a:off x="4750187" y="3158925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82" name="Google Shape;182;p24"/>
          <p:cNvSpPr txBox="1"/>
          <p:nvPr>
            <p:ph idx="6" type="subTitle"/>
          </p:nvPr>
        </p:nvSpPr>
        <p:spPr>
          <a:xfrm>
            <a:off x="4750184" y="3498925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4"/>
          <p:cNvSpPr txBox="1"/>
          <p:nvPr>
            <p:ph idx="7" type="subTitle"/>
          </p:nvPr>
        </p:nvSpPr>
        <p:spPr>
          <a:xfrm>
            <a:off x="2306462" y="3158925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84" name="Google Shape;184;p24"/>
          <p:cNvSpPr txBox="1"/>
          <p:nvPr>
            <p:ph idx="8" type="subTitle"/>
          </p:nvPr>
        </p:nvSpPr>
        <p:spPr>
          <a:xfrm>
            <a:off x="2306462" y="3498925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24"/>
          <p:cNvSpPr txBox="1"/>
          <p:nvPr>
            <p:ph type="title"/>
          </p:nvPr>
        </p:nvSpPr>
        <p:spPr>
          <a:xfrm>
            <a:off x="713225" y="445025"/>
            <a:ext cx="278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86" name="Google Shape;186;p2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" name="Google Shape;187;p2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6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5"/>
          <p:cNvSpPr txBox="1"/>
          <p:nvPr>
            <p:ph hasCustomPrompt="1" type="title"/>
          </p:nvPr>
        </p:nvSpPr>
        <p:spPr>
          <a:xfrm>
            <a:off x="2592925" y="714600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5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190" name="Google Shape;190;p25"/>
          <p:cNvSpPr txBox="1"/>
          <p:nvPr>
            <p:ph idx="1" type="subTitle"/>
          </p:nvPr>
        </p:nvSpPr>
        <p:spPr>
          <a:xfrm>
            <a:off x="2364984" y="1346400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25"/>
          <p:cNvSpPr txBox="1"/>
          <p:nvPr>
            <p:ph hasCustomPrompt="1" idx="2" type="title"/>
          </p:nvPr>
        </p:nvSpPr>
        <p:spPr>
          <a:xfrm>
            <a:off x="2592925" y="2063025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3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192" name="Google Shape;192;p25"/>
          <p:cNvSpPr txBox="1"/>
          <p:nvPr>
            <p:ph idx="3" type="subTitle"/>
          </p:nvPr>
        </p:nvSpPr>
        <p:spPr>
          <a:xfrm>
            <a:off x="2364984" y="2694825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5"/>
          <p:cNvSpPr txBox="1"/>
          <p:nvPr>
            <p:ph hasCustomPrompt="1" idx="4" type="title"/>
          </p:nvPr>
        </p:nvSpPr>
        <p:spPr>
          <a:xfrm>
            <a:off x="2592925" y="3411450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3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194" name="Google Shape;194;p25"/>
          <p:cNvSpPr txBox="1"/>
          <p:nvPr>
            <p:ph idx="5" type="subTitle"/>
          </p:nvPr>
        </p:nvSpPr>
        <p:spPr>
          <a:xfrm>
            <a:off x="2364950" y="4043250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95" name="Google Shape;195;p2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2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7_1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 txBox="1"/>
          <p:nvPr>
            <p:ph type="title"/>
          </p:nvPr>
        </p:nvSpPr>
        <p:spPr>
          <a:xfrm>
            <a:off x="803750" y="2025800"/>
            <a:ext cx="4087500" cy="67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9" name="Google Shape;199;p26"/>
          <p:cNvSpPr txBox="1"/>
          <p:nvPr>
            <p:ph idx="1" type="subTitle"/>
          </p:nvPr>
        </p:nvSpPr>
        <p:spPr>
          <a:xfrm>
            <a:off x="803750" y="2693525"/>
            <a:ext cx="3159300" cy="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00" name="Google Shape;200;p2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" name="Google Shape;201;p2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7_2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7"/>
          <p:cNvSpPr txBox="1"/>
          <p:nvPr>
            <p:ph type="title"/>
          </p:nvPr>
        </p:nvSpPr>
        <p:spPr>
          <a:xfrm>
            <a:off x="4490150" y="2047725"/>
            <a:ext cx="3364200" cy="6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204" name="Google Shape;204;p27"/>
          <p:cNvSpPr txBox="1"/>
          <p:nvPr>
            <p:ph idx="1" type="subTitle"/>
          </p:nvPr>
        </p:nvSpPr>
        <p:spPr>
          <a:xfrm>
            <a:off x="4855550" y="2694825"/>
            <a:ext cx="2998800" cy="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cxnSp>
        <p:nvCxnSpPr>
          <p:cNvPr id="205" name="Google Shape;205;p2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2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1">
  <p:cSld name="CUSTOM_8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/>
          <p:nvPr>
            <p:ph idx="1" type="subTitle"/>
          </p:nvPr>
        </p:nvSpPr>
        <p:spPr>
          <a:xfrm>
            <a:off x="4166800" y="1453525"/>
            <a:ext cx="3957600" cy="288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9" name="Google Shape;209;p28"/>
          <p:cNvSpPr txBox="1"/>
          <p:nvPr>
            <p:ph type="title"/>
          </p:nvPr>
        </p:nvSpPr>
        <p:spPr>
          <a:xfrm>
            <a:off x="713225" y="445025"/>
            <a:ext cx="450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210" name="Google Shape;210;p2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2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" name="Google Shape;212;p28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9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 txBox="1"/>
          <p:nvPr>
            <p:ph idx="1" type="subTitle"/>
          </p:nvPr>
        </p:nvSpPr>
        <p:spPr>
          <a:xfrm>
            <a:off x="4816075" y="3616375"/>
            <a:ext cx="2942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15" name="Google Shape;215;p29"/>
          <p:cNvSpPr txBox="1"/>
          <p:nvPr>
            <p:ph idx="2" type="subTitle"/>
          </p:nvPr>
        </p:nvSpPr>
        <p:spPr>
          <a:xfrm>
            <a:off x="4816200" y="3956375"/>
            <a:ext cx="29418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29"/>
          <p:cNvSpPr txBox="1"/>
          <p:nvPr>
            <p:ph idx="3" type="subTitle"/>
          </p:nvPr>
        </p:nvSpPr>
        <p:spPr>
          <a:xfrm>
            <a:off x="1385829" y="3616375"/>
            <a:ext cx="2942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17" name="Google Shape;217;p29"/>
          <p:cNvSpPr txBox="1"/>
          <p:nvPr>
            <p:ph idx="4" type="subTitle"/>
          </p:nvPr>
        </p:nvSpPr>
        <p:spPr>
          <a:xfrm>
            <a:off x="1386025" y="3956375"/>
            <a:ext cx="29418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29"/>
          <p:cNvSpPr txBox="1"/>
          <p:nvPr>
            <p:ph type="title"/>
          </p:nvPr>
        </p:nvSpPr>
        <p:spPr>
          <a:xfrm>
            <a:off x="713225" y="445025"/>
            <a:ext cx="2729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219" name="Google Shape;219;p2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" name="Google Shape;220;p2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0"/>
          <p:cNvSpPr txBox="1"/>
          <p:nvPr>
            <p:ph type="title"/>
          </p:nvPr>
        </p:nvSpPr>
        <p:spPr>
          <a:xfrm>
            <a:off x="2832900" y="791200"/>
            <a:ext cx="3478200" cy="92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23" name="Google Shape;223;p30"/>
          <p:cNvSpPr txBox="1"/>
          <p:nvPr>
            <p:ph idx="1" type="subTitle"/>
          </p:nvPr>
        </p:nvSpPr>
        <p:spPr>
          <a:xfrm>
            <a:off x="2983350" y="1749425"/>
            <a:ext cx="3177300" cy="92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30"/>
          <p:cNvSpPr txBox="1"/>
          <p:nvPr/>
        </p:nvSpPr>
        <p:spPr>
          <a:xfrm>
            <a:off x="2900450" y="3438275"/>
            <a:ext cx="3343200" cy="7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CREDITS</a:t>
            </a: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: This presentation template was created by </a:t>
            </a:r>
            <a:r>
              <a:rPr b="1" lang="en" sz="10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b="1" lang="en" sz="10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,and infographics &amp; images by </a:t>
            </a:r>
            <a:r>
              <a:rPr b="1" lang="en" sz="10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5" name="Google Shape;225;p3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30"/>
          <p:cNvCxnSpPr/>
          <p:nvPr/>
        </p:nvCxnSpPr>
        <p:spPr>
          <a:xfrm>
            <a:off x="-257975" y="3935375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" name="Google Shape;227;p3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" name="Google Shape;228;p30"/>
          <p:cNvCxnSpPr/>
          <p:nvPr/>
        </p:nvCxnSpPr>
        <p:spPr>
          <a:xfrm>
            <a:off x="6467450" y="-72550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0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0" name="Google Shape;230;p3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" name="Google Shape;231;p3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0_1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Google Shape;233;p3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" name="Google Shape;234;p3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" name="Google Shape;235;p32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" name="Google Shape;236;p32"/>
          <p:cNvCxnSpPr/>
          <p:nvPr/>
        </p:nvCxnSpPr>
        <p:spPr>
          <a:xfrm>
            <a:off x="-147275" y="3943475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10_1_1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8" name="Google Shape;238;p3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" name="Google Shape;239;p3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" name="Google Shape;240;p33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braunuvbetlem.cz/cs/braunuv-betlem" TargetMode="External"/><Relationship Id="rId4" Type="http://schemas.openxmlformats.org/officeDocument/2006/relationships/hyperlink" Target="https://www.hospital-kuks.cz/cs/tipy-na-vylet/8235-do-braunova-betlema" TargetMode="External"/><Relationship Id="rId5" Type="http://schemas.openxmlformats.org/officeDocument/2006/relationships/hyperlink" Target="https://www.dvurkralove.cz/cs/tipy-na-vylety/kam-ve-dvore/kostel-sv-jana-krtitele.html" TargetMode="External"/><Relationship Id="rId6" Type="http://schemas.openxmlformats.org/officeDocument/2006/relationships/hyperlink" Target="https://www.holubovomuzeum.cz/histori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"/>
          <p:cNvSpPr txBox="1"/>
          <p:nvPr>
            <p:ph type="ctrTitle"/>
          </p:nvPr>
        </p:nvSpPr>
        <p:spPr>
          <a:xfrm>
            <a:off x="1039950" y="1806450"/>
            <a:ext cx="7064100" cy="108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Jedeme do Afriky</a:t>
            </a:r>
            <a:endParaRPr/>
          </a:p>
        </p:txBody>
      </p:sp>
      <p:sp>
        <p:nvSpPr>
          <p:cNvPr id="246" name="Google Shape;246;p34"/>
          <p:cNvSpPr txBox="1"/>
          <p:nvPr>
            <p:ph idx="1" type="subTitle"/>
          </p:nvPr>
        </p:nvSpPr>
        <p:spPr>
          <a:xfrm>
            <a:off x="1039950" y="2895150"/>
            <a:ext cx="7064100" cy="4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Gymnázium Nad Štolou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"/>
          <p:cNvSpPr txBox="1"/>
          <p:nvPr>
            <p:ph idx="2" type="subTitle"/>
          </p:nvPr>
        </p:nvSpPr>
        <p:spPr>
          <a:xfrm>
            <a:off x="713225" y="1370700"/>
            <a:ext cx="5236800" cy="24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Výlet do Dvora Králové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Návštěva muzeí a historických památek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Přednes odborných proslovů účastníků</a:t>
            </a:r>
            <a:r>
              <a:rPr lang="en"/>
              <a:t> na různá témata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Vypracování pracovních listů pomocí znalostí nabytých při exkurzích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400"/>
              <a:buChar char="●"/>
            </a:pPr>
            <a:r>
              <a:rPr lang="en"/>
              <a:t>Pořizování fotografií pro dokumentaci</a:t>
            </a:r>
            <a:endParaRPr/>
          </a:p>
        </p:txBody>
      </p:sp>
      <p:sp>
        <p:nvSpPr>
          <p:cNvPr id="252" name="Google Shape;252;p35"/>
          <p:cNvSpPr txBox="1"/>
          <p:nvPr>
            <p:ph type="title"/>
          </p:nvPr>
        </p:nvSpPr>
        <p:spPr>
          <a:xfrm>
            <a:off x="713225" y="445025"/>
            <a:ext cx="429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Úvod</a:t>
            </a:r>
            <a:endParaRPr/>
          </a:p>
        </p:txBody>
      </p:sp>
      <p:pic>
        <p:nvPicPr>
          <p:cNvPr id="253" name="Google Shape;25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0025" y="456390"/>
            <a:ext cx="3193975" cy="2113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0025" y="2569437"/>
            <a:ext cx="3193975" cy="2117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/>
          <p:nvPr>
            <p:ph type="title"/>
          </p:nvPr>
        </p:nvSpPr>
        <p:spPr>
          <a:xfrm>
            <a:off x="713225" y="445025"/>
            <a:ext cx="35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Obsah projektu</a:t>
            </a:r>
            <a:endParaRPr/>
          </a:p>
        </p:txBody>
      </p:sp>
      <p:sp>
        <p:nvSpPr>
          <p:cNvPr id="260" name="Google Shape;260;p36"/>
          <p:cNvSpPr txBox="1"/>
          <p:nvPr>
            <p:ph idx="3" type="subTitle"/>
          </p:nvPr>
        </p:nvSpPr>
        <p:spPr>
          <a:xfrm>
            <a:off x="1655200" y="19429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Braun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ů</a:t>
            </a:r>
            <a:r>
              <a:rPr lang="en"/>
              <a:t>v</a:t>
            </a:r>
            <a:r>
              <a:rPr lang="en"/>
              <a:t> Betlém</a:t>
            </a:r>
            <a:endParaRPr/>
          </a:p>
        </p:txBody>
      </p:sp>
      <p:sp>
        <p:nvSpPr>
          <p:cNvPr id="261" name="Google Shape;261;p36"/>
          <p:cNvSpPr txBox="1"/>
          <p:nvPr>
            <p:ph idx="1" type="subTitle"/>
          </p:nvPr>
        </p:nvSpPr>
        <p:spPr>
          <a:xfrm>
            <a:off x="5001000" y="1942925"/>
            <a:ext cx="2486100" cy="78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Kostel sv. Jana K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ř</a:t>
            </a:r>
            <a:r>
              <a:rPr lang="en"/>
              <a:t>titele</a:t>
            </a:r>
            <a:endParaRPr/>
          </a:p>
        </p:txBody>
      </p:sp>
      <p:sp>
        <p:nvSpPr>
          <p:cNvPr id="262" name="Google Shape;262;p36"/>
          <p:cNvSpPr txBox="1"/>
          <p:nvPr>
            <p:ph idx="5" type="subTitle"/>
          </p:nvPr>
        </p:nvSpPr>
        <p:spPr>
          <a:xfrm>
            <a:off x="5001000" y="3723950"/>
            <a:ext cx="24861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Africké muzeum Dr. Emila Holuba</a:t>
            </a:r>
            <a:endParaRPr/>
          </a:p>
        </p:txBody>
      </p:sp>
      <p:sp>
        <p:nvSpPr>
          <p:cNvPr id="263" name="Google Shape;263;p36"/>
          <p:cNvSpPr txBox="1"/>
          <p:nvPr>
            <p:ph idx="7" type="subTitle"/>
          </p:nvPr>
        </p:nvSpPr>
        <p:spPr>
          <a:xfrm>
            <a:off x="1655200" y="3723950"/>
            <a:ext cx="24861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Zoologická zahrada</a:t>
            </a:r>
            <a:endParaRPr/>
          </a:p>
        </p:txBody>
      </p:sp>
      <p:sp>
        <p:nvSpPr>
          <p:cNvPr id="264" name="Google Shape;264;p36"/>
          <p:cNvSpPr txBox="1"/>
          <p:nvPr>
            <p:ph idx="9" type="title"/>
          </p:nvPr>
        </p:nvSpPr>
        <p:spPr>
          <a:xfrm>
            <a:off x="2378650" y="130358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65" name="Google Shape;265;p36"/>
          <p:cNvSpPr txBox="1"/>
          <p:nvPr>
            <p:ph idx="13" type="title"/>
          </p:nvPr>
        </p:nvSpPr>
        <p:spPr>
          <a:xfrm>
            <a:off x="5724450" y="130358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66" name="Google Shape;266;p36"/>
          <p:cNvSpPr txBox="1"/>
          <p:nvPr>
            <p:ph idx="14" type="title"/>
          </p:nvPr>
        </p:nvSpPr>
        <p:spPr>
          <a:xfrm>
            <a:off x="2378700" y="308273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67" name="Google Shape;267;p36"/>
          <p:cNvSpPr txBox="1"/>
          <p:nvPr>
            <p:ph idx="15" type="title"/>
          </p:nvPr>
        </p:nvSpPr>
        <p:spPr>
          <a:xfrm>
            <a:off x="5724450" y="308273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7"/>
          <p:cNvSpPr txBox="1"/>
          <p:nvPr>
            <p:ph idx="1" type="subTitle"/>
          </p:nvPr>
        </p:nvSpPr>
        <p:spPr>
          <a:xfrm>
            <a:off x="558225" y="1519800"/>
            <a:ext cx="3933000" cy="26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</a:t>
            </a:r>
            <a:r>
              <a:rPr lang="en"/>
              <a:t>ochařské umělecké dílo z období</a:t>
            </a:r>
            <a:br>
              <a:rPr lang="en"/>
            </a:br>
            <a:r>
              <a:rPr lang="en"/>
              <a:t>baroka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V Novém lese mezi Dvorem Králové a obcí Kuks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Autor - Matyáš Bernard Braun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400"/>
              <a:buChar char="●"/>
            </a:pPr>
            <a:r>
              <a:rPr lang="en"/>
              <a:t>ČR plánován zápis na Seznam světového dědictví Unesco</a:t>
            </a:r>
            <a:endParaRPr/>
          </a:p>
        </p:txBody>
      </p:sp>
      <p:sp>
        <p:nvSpPr>
          <p:cNvPr id="273" name="Google Shape;273;p37"/>
          <p:cNvSpPr txBox="1"/>
          <p:nvPr>
            <p:ph type="title"/>
          </p:nvPr>
        </p:nvSpPr>
        <p:spPr>
          <a:xfrm>
            <a:off x="713225" y="445025"/>
            <a:ext cx="567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Braunův Betlém</a:t>
            </a:r>
            <a:endParaRPr/>
          </a:p>
        </p:txBody>
      </p:sp>
      <p:pic>
        <p:nvPicPr>
          <p:cNvPr id="274" name="Google Shape;27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2750" y="1519737"/>
            <a:ext cx="3933024" cy="260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8"/>
          <p:cNvSpPr txBox="1"/>
          <p:nvPr>
            <p:ph idx="1" type="subTitle"/>
          </p:nvPr>
        </p:nvSpPr>
        <p:spPr>
          <a:xfrm>
            <a:off x="558225" y="1519800"/>
            <a:ext cx="3517200" cy="26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Gotický kostel s později přistavěnou 64 metrovou věží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Ve věži tři funkční zvony - Jan, Čapek a Umíráček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Rukopisná kobka - zde Václav Hanka údajně objevil Rukopis královédvorský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400"/>
              <a:buChar char="●"/>
            </a:pPr>
            <a:r>
              <a:rPr lang="en"/>
              <a:t>Dle nedávno zjištěných skutečností je možné, že rukopisy napsal někdo jiný než Hanka s Lindou</a:t>
            </a:r>
            <a:endParaRPr/>
          </a:p>
        </p:txBody>
      </p:sp>
      <p:sp>
        <p:nvSpPr>
          <p:cNvPr id="280" name="Google Shape;280;p38"/>
          <p:cNvSpPr txBox="1"/>
          <p:nvPr>
            <p:ph type="title"/>
          </p:nvPr>
        </p:nvSpPr>
        <p:spPr>
          <a:xfrm>
            <a:off x="713225" y="445025"/>
            <a:ext cx="567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Kostel sv. Jana K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ř</a:t>
            </a:r>
            <a:r>
              <a:rPr lang="en"/>
              <a:t>titele</a:t>
            </a:r>
            <a:endParaRPr/>
          </a:p>
        </p:txBody>
      </p:sp>
      <p:pic>
        <p:nvPicPr>
          <p:cNvPr id="281" name="Google Shape;28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5875" y="1217312"/>
            <a:ext cx="2112325" cy="3191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3550" y="1218825"/>
            <a:ext cx="2112327" cy="318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9"/>
          <p:cNvSpPr txBox="1"/>
          <p:nvPr>
            <p:ph idx="1" type="subTitle"/>
          </p:nvPr>
        </p:nvSpPr>
        <p:spPr>
          <a:xfrm>
            <a:off x="558225" y="1519800"/>
            <a:ext cx="4487100" cy="26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400"/>
              <a:buChar char="●"/>
            </a:pPr>
            <a:r>
              <a:rPr lang="en"/>
              <a:t>Velká pětka - slon africký, lev, nosorožec dvourohý, buvol africký, levhart skvrnitý</a:t>
            </a:r>
            <a:endParaRPr/>
          </a:p>
        </p:txBody>
      </p:sp>
      <p:sp>
        <p:nvSpPr>
          <p:cNvPr id="288" name="Google Shape;288;p39"/>
          <p:cNvSpPr txBox="1"/>
          <p:nvPr>
            <p:ph type="title"/>
          </p:nvPr>
        </p:nvSpPr>
        <p:spPr>
          <a:xfrm>
            <a:off x="713225" y="445025"/>
            <a:ext cx="567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Zoologická zahrada</a:t>
            </a:r>
            <a:endParaRPr/>
          </a:p>
        </p:txBody>
      </p:sp>
      <p:pic>
        <p:nvPicPr>
          <p:cNvPr id="289" name="Google Shape;28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4525" y="346950"/>
            <a:ext cx="3362900" cy="222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2645" y="2571750"/>
            <a:ext cx="3366668" cy="222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35975" y="2569713"/>
            <a:ext cx="3366676" cy="2228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0"/>
          <p:cNvSpPr txBox="1"/>
          <p:nvPr>
            <p:ph idx="1" type="subTitle"/>
          </p:nvPr>
        </p:nvSpPr>
        <p:spPr>
          <a:xfrm>
            <a:off x="580000" y="1421725"/>
            <a:ext cx="4487100" cy="30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Dr. Emil Holub realizoval své cesty ve druhé polovině 19. </a:t>
            </a:r>
            <a:r>
              <a:rPr lang="en"/>
              <a:t>století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Sesbíral rozsáhlou přírodovědnou sbírku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Inspirace Davidem Livingstonem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Na druhou cestu se vypravil s manželkou Růženou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První Evropan, který navštívil zemi Mašukulumbů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400"/>
              <a:buChar char="●"/>
            </a:pPr>
            <a:r>
              <a:rPr lang="en"/>
              <a:t>První pamětní síň Emila Holuba vzniká v roce 1925</a:t>
            </a:r>
            <a:endParaRPr/>
          </a:p>
        </p:txBody>
      </p:sp>
      <p:sp>
        <p:nvSpPr>
          <p:cNvPr id="297" name="Google Shape;297;p40"/>
          <p:cNvSpPr txBox="1"/>
          <p:nvPr>
            <p:ph type="title"/>
          </p:nvPr>
        </p:nvSpPr>
        <p:spPr>
          <a:xfrm>
            <a:off x="713225" y="445025"/>
            <a:ext cx="645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Africké muzeum Dr. Emila Holuba</a:t>
            </a:r>
            <a:endParaRPr/>
          </a:p>
        </p:txBody>
      </p:sp>
      <p:pic>
        <p:nvPicPr>
          <p:cNvPr id="298" name="Google Shape;29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0212" y="2967800"/>
            <a:ext cx="2867175" cy="189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0200" y="1064725"/>
            <a:ext cx="2867200" cy="1903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1"/>
          <p:cNvSpPr txBox="1"/>
          <p:nvPr>
            <p:ph idx="4294967295" type="title"/>
          </p:nvPr>
        </p:nvSpPr>
        <p:spPr>
          <a:xfrm>
            <a:off x="681600" y="1576388"/>
            <a:ext cx="7780800" cy="132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/>
              <a:t>Jedeme do Afriky</a:t>
            </a:r>
            <a:endParaRPr sz="6500"/>
          </a:p>
        </p:txBody>
      </p:sp>
      <p:sp>
        <p:nvSpPr>
          <p:cNvPr id="305" name="Google Shape;305;p41"/>
          <p:cNvSpPr txBox="1"/>
          <p:nvPr>
            <p:ph idx="4294967295" type="subTitle"/>
          </p:nvPr>
        </p:nvSpPr>
        <p:spPr>
          <a:xfrm>
            <a:off x="2205450" y="2644313"/>
            <a:ext cx="4733100" cy="92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Děkujeme panu učiteli Růžičkovi a paním učitelkám Tesařové a Satrapové za přípravu a organizaci projektu.</a:t>
            </a:r>
            <a:endParaRPr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2"/>
          <p:cNvSpPr txBox="1"/>
          <p:nvPr>
            <p:ph idx="1" type="subTitle"/>
          </p:nvPr>
        </p:nvSpPr>
        <p:spPr>
          <a:xfrm>
            <a:off x="713225" y="1257375"/>
            <a:ext cx="7448700" cy="313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●"/>
            </a:pPr>
            <a:r>
              <a:rPr lang="en"/>
              <a:t>Výklady učitelů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Přednáška v muzeu Emila Holuba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Exkurze do Kostela sv. Jana Křtitele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Referáty studentů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Návštěvy muzeí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https://braunuvbetlem.cz/cs/braunuv-betlem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https://www.hospital-kuks.cz/cs/tipy-na-vylet/8235-do-braunova-betlema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https://www.dvurkralove.cz/cs/tipy-na-vylety/kam-ve-dvore/kostel-sv-jana-krtitele.html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https://www.holubovomuzeum.cz/historie</a:t>
            </a:r>
            <a:endParaRPr/>
          </a:p>
        </p:txBody>
      </p:sp>
      <p:sp>
        <p:nvSpPr>
          <p:cNvPr id="311" name="Google Shape;311;p42"/>
          <p:cNvSpPr txBox="1"/>
          <p:nvPr>
            <p:ph type="title"/>
          </p:nvPr>
        </p:nvSpPr>
        <p:spPr>
          <a:xfrm>
            <a:off x="713225" y="445025"/>
            <a:ext cx="450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Zdroje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inimalist Business Slides by Slidesgo">
  <a:themeElements>
    <a:clrScheme name="Simple Light">
      <a:dk1>
        <a:srgbClr val="000000"/>
      </a:dk1>
      <a:lt1>
        <a:srgbClr val="F5F2EE"/>
      </a:lt1>
      <a:dk2>
        <a:srgbClr val="000000"/>
      </a:dk2>
      <a:lt2>
        <a:srgbClr val="EEEEEE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