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666EF3C2-C829-3970-B699-041893DC8B07}" v="8" dt="2022-10-25T07:00:22.859"/>
    <p1510:client id="{8D800BCA-1FAC-45BF-9093-12F0C02690C5}" v="527" dt="2022-10-25T06:57:37.991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8959" autoAdjust="0"/>
    <p:restoredTop sz="94660"/>
  </p:normalViewPr>
  <p:slideViewPr>
    <p:cSldViewPr snapToGrid="0">
      <p:cViewPr varScale="1">
        <p:scale>
          <a:sx n="117" d="100"/>
          <a:sy n="117" d="100"/>
        </p:scale>
        <p:origin x="126" y="4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microsoft.com/office/2015/10/relationships/revisionInfo" Target="revisionInfo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9" name="Rectangle 8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0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2099733"/>
            <a:ext cx="8825658" cy="2677648"/>
          </a:xfrm>
        </p:spPr>
        <p:txBody>
          <a:bodyPr anchor="b"/>
          <a:lstStyle>
            <a:lvl1pPr>
              <a:defRPr sz="5400"/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 bwMode="gray">
          <a:xfrm>
            <a:off x="1154955" y="4777380"/>
            <a:ext cx="882565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cs-CZ"/>
              <a:t>Kliknutím můžete upravit styl předlohy.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 bwMode="gray">
          <a:xfrm rot="5400000">
            <a:off x="10158984" y="1792224"/>
            <a:ext cx="990599" cy="304799"/>
          </a:xfrm>
        </p:spPr>
        <p:txBody>
          <a:bodyPr anchor="t"/>
          <a:lstStyle>
            <a:lvl1pPr algn="l">
              <a:defRPr b="0" i="0">
                <a:solidFill>
                  <a:schemeClr val="bg1">
                    <a:alpha val="60000"/>
                  </a:schemeClr>
                </a:solidFill>
              </a:defRPr>
            </a:lvl1pPr>
          </a:lstStyle>
          <a:p>
            <a:fld id="{8A3A43DF-04A3-4662-88CA-28FDED1CFC09}" type="datetimeFigureOut">
              <a:rPr lang="cs-CZ" smtClean="0"/>
              <a:t>31.10.2022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 bwMode="gray">
          <a:xfrm rot="5400000">
            <a:off x="8951976" y="3227832"/>
            <a:ext cx="3859795" cy="304801"/>
          </a:xfrm>
        </p:spPr>
        <p:txBody>
          <a:bodyPr/>
          <a:lstStyle>
            <a:lvl1pPr>
              <a:defRPr b="0" i="0">
                <a:solidFill>
                  <a:schemeClr val="bg1">
                    <a:alpha val="60000"/>
                  </a:schemeClr>
                </a:solidFill>
              </a:defRPr>
            </a:lvl1pPr>
          </a:lstStyle>
          <a:p>
            <a:endParaRPr lang="cs-CZ"/>
          </a:p>
        </p:txBody>
      </p:sp>
      <p:sp>
        <p:nvSpPr>
          <p:cNvPr id="11" name="Rectangle 10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2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352540" y="295729"/>
            <a:ext cx="838199" cy="767687"/>
          </a:xfrm>
        </p:spPr>
        <p:txBody>
          <a:bodyPr/>
          <a:lstStyle/>
          <a:p>
            <a:fld id="{A2D58ADA-DDE5-40A5-9BF1-B0BC81F4C7C5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63453419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54954" y="2603500"/>
            <a:ext cx="8825659" cy="3416300"/>
          </a:xfrm>
        </p:spPr>
        <p:txBody>
          <a:bodyPr/>
          <a:lstStyle/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3A43DF-04A3-4662-88CA-28FDED1CFC09}" type="datetimeFigureOut">
              <a:rPr lang="cs-CZ" smtClean="0"/>
              <a:t>31.10.2022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D58ADA-DDE5-40A5-9BF1-B0BC81F4C7C5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03387044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Záhlaví oddíl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4" name="Rectangle 13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0" name="Rectangle 9"/>
            <p:cNvSpPr/>
            <p:nvPr/>
          </p:nvSpPr>
          <p:spPr bwMode="gray">
            <a:xfrm>
              <a:off x="7289800" y="402165"/>
              <a:ext cx="4478865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Freeform 5"/>
            <p:cNvSpPr/>
            <p:nvPr/>
          </p:nvSpPr>
          <p:spPr bwMode="gray">
            <a:xfrm rot="16200000">
              <a:off x="3787244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 rot="15922489">
              <a:off x="4698352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2677645"/>
            <a:ext cx="4351025" cy="2283824"/>
          </a:xfrm>
        </p:spPr>
        <p:txBody>
          <a:bodyPr anchor="ctr"/>
          <a:lstStyle>
            <a:lvl1pPr algn="l">
              <a:defRPr sz="4000" b="0" cap="none"/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95559" y="2677644"/>
            <a:ext cx="3757545" cy="2283824"/>
          </a:xfrm>
        </p:spPr>
        <p:txBody>
          <a:bodyPr anchor="ctr"/>
          <a:lstStyle>
            <a:lvl1pPr marL="0" indent="0" algn="l">
              <a:buNone/>
              <a:defRPr sz="2000" cap="all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/>
              <a:t>Upravte styly předlohy textu.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3A43DF-04A3-4662-88CA-28FDED1CFC09}" type="datetimeFigureOut">
              <a:rPr lang="cs-CZ" smtClean="0"/>
              <a:t>31.10.2022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16" name="Rectangle 1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D58ADA-DDE5-40A5-9BF1-B0BC81F4C7C5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31463219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54954" y="2603500"/>
            <a:ext cx="4825158" cy="3416301"/>
          </a:xfrm>
        </p:spPr>
        <p:txBody>
          <a:bodyPr>
            <a:normAutofit/>
          </a:bodyPr>
          <a:lstStyle/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08712" y="2603500"/>
            <a:ext cx="4825159" cy="3416300"/>
          </a:xfrm>
        </p:spPr>
        <p:txBody>
          <a:bodyPr>
            <a:normAutofit/>
          </a:bodyPr>
          <a:lstStyle/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3A43DF-04A3-4662-88CA-28FDED1CFC09}" type="datetimeFigureOut">
              <a:rPr lang="cs-CZ" smtClean="0"/>
              <a:t>31.10.2022</a:t>
            </a:fld>
            <a:endParaRPr lang="cs-C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D58ADA-DDE5-40A5-9BF1-B0BC81F4C7C5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62467650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2603500"/>
            <a:ext cx="4825157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Upravte styly předlohy textu.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54954" y="3179762"/>
            <a:ext cx="4825158" cy="2840039"/>
          </a:xfrm>
        </p:spPr>
        <p:txBody>
          <a:bodyPr>
            <a:normAutofit/>
          </a:bodyPr>
          <a:lstStyle/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08712" y="2603500"/>
            <a:ext cx="482515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Upravte styly předlohy textu.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08712" y="3179762"/>
            <a:ext cx="4825159" cy="2840039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3A43DF-04A3-4662-88CA-28FDED1CFC09}" type="datetimeFigureOut">
              <a:rPr lang="cs-CZ" smtClean="0"/>
              <a:t>31.10.2022</a:t>
            </a:fld>
            <a:endParaRPr lang="cs-CZ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D58ADA-DDE5-40A5-9BF1-B0BC81F4C7C5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87991519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Jenom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761413" cy="706964"/>
          </a:xfrm>
        </p:spPr>
        <p:txBody>
          <a:bodyPr/>
          <a:lstStyle>
            <a:lvl1pPr>
              <a:defRPr/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3A43DF-04A3-4662-88CA-28FDED1CFC09}" type="datetimeFigureOut">
              <a:rPr lang="cs-CZ" smtClean="0"/>
              <a:t>31.10.2022</a:t>
            </a:fld>
            <a:endParaRPr lang="cs-CZ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D58ADA-DDE5-40A5-9BF1-B0BC81F4C7C5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48728158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3A43DF-04A3-4662-88CA-28FDED1CFC09}" type="datetimeFigureOut">
              <a:rPr lang="cs-CZ" smtClean="0"/>
              <a:t>31.10.2022</a:t>
            </a:fld>
            <a:endParaRPr lang="cs-CZ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Rectangle 6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D58ADA-DDE5-40A5-9BF1-B0BC81F4C7C5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48462056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4" name="Rectangle 13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Oval 21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Rectangle 10"/>
            <p:cNvSpPr/>
            <p:nvPr/>
          </p:nvSpPr>
          <p:spPr bwMode="gray">
            <a:xfrm>
              <a:off x="5713412" y="402165"/>
              <a:ext cx="6055253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Freeform 5"/>
            <p:cNvSpPr/>
            <p:nvPr/>
          </p:nvSpPr>
          <p:spPr bwMode="gray">
            <a:xfrm rot="15922489">
              <a:off x="3140485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 rot="16200000">
              <a:off x="2229377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5" y="1295400"/>
            <a:ext cx="2793158" cy="16002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781146" y="1447800"/>
            <a:ext cx="5190066" cy="4572000"/>
          </a:xfrm>
        </p:spPr>
        <p:txBody>
          <a:bodyPr anchor="ctr">
            <a:normAutofit/>
          </a:bodyPr>
          <a:lstStyle/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">
          <a:xfrm>
            <a:off x="1154954" y="3129280"/>
            <a:ext cx="2793158" cy="2895599"/>
          </a:xfrm>
        </p:spPr>
        <p:txBody>
          <a:bodyPr/>
          <a:lstStyle>
            <a:lvl1pPr marL="0" indent="0">
              <a:buNone/>
              <a:defRPr sz="140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/>
              <a:t>Upravte styly předlohy textu.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3A43DF-04A3-4662-88CA-28FDED1CFC09}" type="datetimeFigureOut">
              <a:rPr lang="cs-CZ" smtClean="0"/>
              <a:t>31.10.2022</a:t>
            </a:fld>
            <a:endParaRPr lang="cs-C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16" name="Rectangle 1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D58ADA-DDE5-40A5-9BF1-B0BC81F4C7C5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6035880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4" name="Rectangle 13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Rectangle 10"/>
            <p:cNvSpPr/>
            <p:nvPr/>
          </p:nvSpPr>
          <p:spPr bwMode="gray">
            <a:xfrm>
              <a:off x="6172200" y="402165"/>
              <a:ext cx="5596465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Freeform 5"/>
            <p:cNvSpPr/>
            <p:nvPr/>
          </p:nvSpPr>
          <p:spPr bwMode="gray">
            <a:xfrm rot="15922489">
              <a:off x="4203594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 rot="16200000">
              <a:off x="3295432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5" y="1693333"/>
            <a:ext cx="3865134" cy="1735667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547870" y="1143000"/>
            <a:ext cx="3227193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marL="0" lvl="0" indent="0" algn="ctr">
              <a:buNone/>
            </a:pPr>
            <a:r>
              <a:rPr lang="cs-CZ"/>
              <a:t>Kliknutím na ikonu přidáte obrázek.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">
          <a:xfrm>
            <a:off x="1154954" y="3657600"/>
            <a:ext cx="3859212" cy="1371600"/>
          </a:xfrm>
        </p:spPr>
        <p:txBody>
          <a:bodyPr>
            <a:normAutofit/>
          </a:bodyPr>
          <a:lstStyle>
            <a:lvl1pPr marL="0" indent="0">
              <a:buNone/>
              <a:defRPr sz="140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/>
              <a:t>Upravte styly předlohy textu.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3A43DF-04A3-4662-88CA-28FDED1CFC09}" type="datetimeFigureOut">
              <a:rPr lang="cs-CZ" smtClean="0"/>
              <a:t>31.10.2022</a:t>
            </a:fld>
            <a:endParaRPr lang="cs-C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16" name="Rectangle 1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D58ADA-DDE5-40A5-9BF1-B0BC81F4C7C5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94738213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atický obrázek s popis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3" name="Rectangle 12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Freeform 5"/>
            <p:cNvSpPr/>
            <p:nvPr/>
          </p:nvSpPr>
          <p:spPr bwMode="gray">
            <a:xfrm rot="10371525">
              <a:off x="263767" y="4438254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1" name="Freeform 5"/>
            <p:cNvSpPr/>
            <p:nvPr/>
          </p:nvSpPr>
          <p:spPr bwMode="gray">
            <a:xfrm rot="10800000">
              <a:off x="459506" y="321130"/>
              <a:ext cx="11277600" cy="4533900"/>
            </a:xfrm>
            <a:custGeom>
              <a:avLst/>
              <a:gdLst/>
              <a:ahLst/>
              <a:cxnLst/>
              <a:rect l="0" t="0" r="r" b="b"/>
              <a:pathLst>
                <a:path w="7104" h="2856">
                  <a:moveTo>
                    <a:pt x="0" y="0"/>
                  </a:moveTo>
                  <a:lnTo>
                    <a:pt x="0" y="2856"/>
                  </a:lnTo>
                  <a:lnTo>
                    <a:pt x="7104" y="2856"/>
                  </a:lnTo>
                  <a:lnTo>
                    <a:pt x="7104" y="1"/>
                  </a:lnTo>
                  <a:lnTo>
                    <a:pt x="7104" y="1"/>
                  </a:lnTo>
                  <a:lnTo>
                    <a:pt x="6943" y="26"/>
                  </a:lnTo>
                  <a:lnTo>
                    <a:pt x="6782" y="50"/>
                  </a:lnTo>
                  <a:lnTo>
                    <a:pt x="6621" y="73"/>
                  </a:lnTo>
                  <a:lnTo>
                    <a:pt x="6459" y="93"/>
                  </a:lnTo>
                  <a:lnTo>
                    <a:pt x="6298" y="113"/>
                  </a:lnTo>
                  <a:lnTo>
                    <a:pt x="6136" y="132"/>
                  </a:lnTo>
                  <a:lnTo>
                    <a:pt x="5976" y="148"/>
                  </a:lnTo>
                  <a:lnTo>
                    <a:pt x="5814" y="163"/>
                  </a:lnTo>
                  <a:lnTo>
                    <a:pt x="5653" y="177"/>
                  </a:lnTo>
                  <a:lnTo>
                    <a:pt x="5494" y="189"/>
                  </a:lnTo>
                  <a:lnTo>
                    <a:pt x="5334" y="201"/>
                  </a:lnTo>
                  <a:lnTo>
                    <a:pt x="5175" y="211"/>
                  </a:lnTo>
                  <a:lnTo>
                    <a:pt x="5017" y="219"/>
                  </a:lnTo>
                  <a:lnTo>
                    <a:pt x="4859" y="227"/>
                  </a:lnTo>
                  <a:lnTo>
                    <a:pt x="4703" y="234"/>
                  </a:lnTo>
                  <a:lnTo>
                    <a:pt x="4548" y="239"/>
                  </a:lnTo>
                  <a:lnTo>
                    <a:pt x="4393" y="243"/>
                  </a:lnTo>
                  <a:lnTo>
                    <a:pt x="4240" y="247"/>
                  </a:lnTo>
                  <a:lnTo>
                    <a:pt x="4088" y="249"/>
                  </a:lnTo>
                  <a:lnTo>
                    <a:pt x="3937" y="251"/>
                  </a:lnTo>
                  <a:lnTo>
                    <a:pt x="3788" y="252"/>
                  </a:lnTo>
                  <a:lnTo>
                    <a:pt x="3640" y="251"/>
                  </a:lnTo>
                  <a:lnTo>
                    <a:pt x="3494" y="251"/>
                  </a:lnTo>
                  <a:lnTo>
                    <a:pt x="3349" y="249"/>
                  </a:lnTo>
                  <a:lnTo>
                    <a:pt x="3207" y="246"/>
                  </a:lnTo>
                  <a:lnTo>
                    <a:pt x="3066" y="243"/>
                  </a:lnTo>
                  <a:lnTo>
                    <a:pt x="2928" y="240"/>
                  </a:lnTo>
                  <a:lnTo>
                    <a:pt x="2791" y="235"/>
                  </a:lnTo>
                  <a:lnTo>
                    <a:pt x="2656" y="230"/>
                  </a:lnTo>
                  <a:lnTo>
                    <a:pt x="2524" y="225"/>
                  </a:lnTo>
                  <a:lnTo>
                    <a:pt x="2266" y="212"/>
                  </a:lnTo>
                  <a:lnTo>
                    <a:pt x="2019" y="198"/>
                  </a:lnTo>
                  <a:lnTo>
                    <a:pt x="1782" y="183"/>
                  </a:lnTo>
                  <a:lnTo>
                    <a:pt x="1557" y="167"/>
                  </a:lnTo>
                  <a:lnTo>
                    <a:pt x="1343" y="150"/>
                  </a:lnTo>
                  <a:lnTo>
                    <a:pt x="1144" y="132"/>
                  </a:lnTo>
                  <a:lnTo>
                    <a:pt x="957" y="114"/>
                  </a:lnTo>
                  <a:lnTo>
                    <a:pt x="785" y="96"/>
                  </a:lnTo>
                  <a:lnTo>
                    <a:pt x="627" y="79"/>
                  </a:lnTo>
                  <a:lnTo>
                    <a:pt x="487" y="63"/>
                  </a:lnTo>
                  <a:lnTo>
                    <a:pt x="361" y="48"/>
                  </a:lnTo>
                  <a:lnTo>
                    <a:pt x="254" y="35"/>
                  </a:lnTo>
                  <a:lnTo>
                    <a:pt x="165" y="23"/>
                  </a:lnTo>
                  <a:lnTo>
                    <a:pt x="42" y="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4969927"/>
            <a:ext cx="8825659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4954" y="685800"/>
            <a:ext cx="8825659" cy="3429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cs-CZ"/>
              <a:t>Kliknutím na ikonu přidáte obrázek.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5536665"/>
            <a:ext cx="8825658" cy="493712"/>
          </a:xfrm>
        </p:spPr>
        <p:txBody>
          <a:bodyPr>
            <a:normAutofit/>
          </a:bodyPr>
          <a:lstStyle>
            <a:lvl1pPr marL="0" indent="0">
              <a:buNone/>
              <a:defRPr sz="120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/>
              <a:t>Upravte styly předlohy textu.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3A43DF-04A3-4662-88CA-28FDED1CFC09}" type="datetimeFigureOut">
              <a:rPr lang="cs-CZ" smtClean="0"/>
              <a:t>31.10.2022</a:t>
            </a:fld>
            <a:endParaRPr lang="cs-C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16" name="Rectangle 1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D58ADA-DDE5-40A5-9BF1-B0BC81F4C7C5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45922765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Název a popis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1" name="Rectangle 10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Oval 13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Freeform 5"/>
            <p:cNvSpPr/>
            <p:nvPr/>
          </p:nvSpPr>
          <p:spPr bwMode="gray">
            <a:xfrm rot="21010068">
              <a:off x="8490951" y="2714874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7" name="Freeform 5"/>
            <p:cNvSpPr/>
            <p:nvPr/>
          </p:nvSpPr>
          <p:spPr bwMode="gray">
            <a:xfrm>
              <a:off x="455612" y="2801319"/>
              <a:ext cx="11277600" cy="3602637"/>
            </a:xfrm>
            <a:custGeom>
              <a:avLst/>
              <a:gdLst/>
              <a:ahLst/>
              <a:cxnLst/>
              <a:rect l="l" t="t" r="r" b="b"/>
              <a:pathLst>
                <a:path w="10000" h="7946">
                  <a:moveTo>
                    <a:pt x="0" y="0"/>
                  </a:moveTo>
                  <a:lnTo>
                    <a:pt x="0" y="7945"/>
                  </a:lnTo>
                  <a:lnTo>
                    <a:pt x="10000" y="7946"/>
                  </a:lnTo>
                  <a:lnTo>
                    <a:pt x="10000" y="4"/>
                  </a:lnTo>
                  <a:lnTo>
                    <a:pt x="10000" y="4"/>
                  </a:lnTo>
                  <a:lnTo>
                    <a:pt x="9773" y="91"/>
                  </a:lnTo>
                  <a:lnTo>
                    <a:pt x="9547" y="175"/>
                  </a:lnTo>
                  <a:lnTo>
                    <a:pt x="9320" y="256"/>
                  </a:lnTo>
                  <a:lnTo>
                    <a:pt x="9092" y="326"/>
                  </a:lnTo>
                  <a:lnTo>
                    <a:pt x="8865" y="396"/>
                  </a:lnTo>
                  <a:lnTo>
                    <a:pt x="8637" y="462"/>
                  </a:lnTo>
                  <a:lnTo>
                    <a:pt x="8412" y="518"/>
                  </a:lnTo>
                  <a:lnTo>
                    <a:pt x="8184" y="571"/>
                  </a:lnTo>
                  <a:lnTo>
                    <a:pt x="7957" y="620"/>
                  </a:lnTo>
                  <a:lnTo>
                    <a:pt x="7734" y="662"/>
                  </a:lnTo>
                  <a:lnTo>
                    <a:pt x="7508" y="704"/>
                  </a:lnTo>
                  <a:lnTo>
                    <a:pt x="7285" y="739"/>
                  </a:lnTo>
                  <a:lnTo>
                    <a:pt x="7062" y="767"/>
                  </a:lnTo>
                  <a:lnTo>
                    <a:pt x="6840" y="795"/>
                  </a:lnTo>
                  <a:lnTo>
                    <a:pt x="6620" y="819"/>
                  </a:lnTo>
                  <a:lnTo>
                    <a:pt x="6402" y="837"/>
                  </a:lnTo>
                  <a:lnTo>
                    <a:pt x="6184" y="851"/>
                  </a:lnTo>
                  <a:lnTo>
                    <a:pt x="5968" y="865"/>
                  </a:lnTo>
                  <a:lnTo>
                    <a:pt x="5755" y="872"/>
                  </a:lnTo>
                  <a:lnTo>
                    <a:pt x="5542" y="879"/>
                  </a:lnTo>
                  <a:lnTo>
                    <a:pt x="5332" y="882"/>
                  </a:lnTo>
                  <a:lnTo>
                    <a:pt x="5124" y="879"/>
                  </a:lnTo>
                  <a:lnTo>
                    <a:pt x="4918" y="879"/>
                  </a:lnTo>
                  <a:lnTo>
                    <a:pt x="4714" y="872"/>
                  </a:lnTo>
                  <a:lnTo>
                    <a:pt x="4514" y="861"/>
                  </a:lnTo>
                  <a:lnTo>
                    <a:pt x="4316" y="851"/>
                  </a:lnTo>
                  <a:lnTo>
                    <a:pt x="4122" y="840"/>
                  </a:lnTo>
                  <a:lnTo>
                    <a:pt x="3929" y="823"/>
                  </a:lnTo>
                  <a:lnTo>
                    <a:pt x="3739" y="805"/>
                  </a:lnTo>
                  <a:lnTo>
                    <a:pt x="3553" y="788"/>
                  </a:lnTo>
                  <a:lnTo>
                    <a:pt x="3190" y="742"/>
                  </a:lnTo>
                  <a:lnTo>
                    <a:pt x="2842" y="693"/>
                  </a:lnTo>
                  <a:lnTo>
                    <a:pt x="2508" y="641"/>
                  </a:lnTo>
                  <a:lnTo>
                    <a:pt x="2192" y="585"/>
                  </a:lnTo>
                  <a:lnTo>
                    <a:pt x="1890" y="525"/>
                  </a:lnTo>
                  <a:lnTo>
                    <a:pt x="1610" y="462"/>
                  </a:lnTo>
                  <a:lnTo>
                    <a:pt x="1347" y="399"/>
                  </a:lnTo>
                  <a:lnTo>
                    <a:pt x="1105" y="336"/>
                  </a:lnTo>
                  <a:lnTo>
                    <a:pt x="883" y="277"/>
                  </a:lnTo>
                  <a:lnTo>
                    <a:pt x="686" y="221"/>
                  </a:lnTo>
                  <a:lnTo>
                    <a:pt x="508" y="168"/>
                  </a:lnTo>
                  <a:lnTo>
                    <a:pt x="358" y="123"/>
                  </a:lnTo>
                  <a:lnTo>
                    <a:pt x="232" y="81"/>
                  </a:lnTo>
                  <a:lnTo>
                    <a:pt x="59" y="21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2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8798" y="1063417"/>
            <a:ext cx="8831816" cy="1372986"/>
          </a:xfrm>
        </p:spPr>
        <p:txBody>
          <a:bodyPr/>
          <a:lstStyle>
            <a:lvl1pPr>
              <a:defRPr sz="4000"/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543300"/>
            <a:ext cx="8825659" cy="24765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/>
              <a:t>Upravte styly předlohy textu.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3A43DF-04A3-4662-88CA-28FDED1CFC09}" type="datetimeFigureOut">
              <a:rPr lang="cs-CZ" smtClean="0"/>
              <a:t>31.10.2022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13" name="Rectangle 12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D58ADA-DDE5-40A5-9BF1-B0BC81F4C7C5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95339476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itace s popis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7" name="Rectangle 16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Oval 21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Oval 22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Oval 23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Oval 24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Freeform 5"/>
            <p:cNvSpPr/>
            <p:nvPr/>
          </p:nvSpPr>
          <p:spPr bwMode="gray">
            <a:xfrm rot="21010068">
              <a:off x="8490951" y="418511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>
              <a:off x="455612" y="4241801"/>
              <a:ext cx="11277600" cy="2337161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8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16" name="TextBox 15"/>
          <p:cNvSpPr txBox="1"/>
          <p:nvPr/>
        </p:nvSpPr>
        <p:spPr bwMode="gray">
          <a:xfrm>
            <a:off x="881566" y="607336"/>
            <a:ext cx="80191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9600" b="0" i="0" dirty="0"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  <a:cs typeface="Arial"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 bwMode="gray">
          <a:xfrm>
            <a:off x="9884458" y="2613787"/>
            <a:ext cx="65276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9600" b="0" i="0" dirty="0"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  <a:cs typeface="Arial"/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81878" y="982134"/>
            <a:ext cx="8453906" cy="2696632"/>
          </a:xfrm>
        </p:spPr>
        <p:txBody>
          <a:bodyPr/>
          <a:lstStyle>
            <a:lvl1pPr>
              <a:defRPr sz="4000"/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14" name="Text Placeholder 3"/>
          <p:cNvSpPr>
            <a:spLocks noGrp="1"/>
          </p:cNvSpPr>
          <p:nvPr>
            <p:ph type="body" sz="half" idx="13"/>
          </p:nvPr>
        </p:nvSpPr>
        <p:spPr bwMode="gray">
          <a:xfrm>
            <a:off x="1945945" y="3678766"/>
            <a:ext cx="7731219" cy="342174"/>
          </a:xfrm>
        </p:spPr>
        <p:txBody>
          <a:bodyPr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accent1">
                    <a:lumMod val="60000"/>
                    <a:lumOff val="40000"/>
                  </a:schemeClr>
                </a:solidFill>
                <a:latin typeface="+mn-lt"/>
                <a:ea typeface="+mn-ea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/>
              <a:t>Upravte styly předlohy textu.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5029199"/>
            <a:ext cx="9244897" cy="997857"/>
          </a:xfrm>
        </p:spPr>
        <p:txBody>
          <a:bodyPr anchor="ctr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/>
              <a:t>Upravte styly předlohy textu.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3A43DF-04A3-4662-88CA-28FDED1CFC09}" type="datetimeFigureOut">
              <a:rPr lang="cs-CZ" smtClean="0"/>
              <a:t>31.10.2022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19" name="Rectangle 18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D58ADA-DDE5-40A5-9BF1-B0BC81F4C7C5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53690357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Jmenovk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1" name="Rectangle 10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Freeform 5"/>
            <p:cNvSpPr/>
            <p:nvPr/>
          </p:nvSpPr>
          <p:spPr bwMode="gray">
            <a:xfrm rot="21010068">
              <a:off x="8490951" y="4193583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8" name="Freeform 5"/>
            <p:cNvSpPr/>
            <p:nvPr/>
          </p:nvSpPr>
          <p:spPr bwMode="gray">
            <a:xfrm>
              <a:off x="455612" y="4241801"/>
              <a:ext cx="11277600" cy="2337161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2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2370667"/>
            <a:ext cx="8825660" cy="1822514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5024967"/>
            <a:ext cx="8825659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/>
              <a:t>Upravte styly předlohy textu.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3A43DF-04A3-4662-88CA-28FDED1CFC09}" type="datetimeFigureOut">
              <a:rPr lang="cs-CZ" smtClean="0"/>
              <a:t>31.10.2022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D58ADA-DDE5-40A5-9BF1-B0BC81F4C7C5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32203127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sloupc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825659" cy="706964"/>
          </a:xfrm>
        </p:spPr>
        <p:txBody>
          <a:bodyPr/>
          <a:lstStyle>
            <a:lvl1pPr>
              <a:defRPr sz="3600"/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2603502"/>
            <a:ext cx="314187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Upravte styly předlohy textu.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1154953" y="3179764"/>
            <a:ext cx="3141879" cy="284729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/>
              <a:t>Upravte styly předlohy textu.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12721" y="2603500"/>
            <a:ext cx="314700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Upravte styly předlohy textu.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4512721" y="3179763"/>
            <a:ext cx="3147009" cy="284729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/>
              <a:t>Upravte styly předlohy textu.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88135" y="2603501"/>
            <a:ext cx="314573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Upravte styly předlohy textu.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888329" y="3179762"/>
            <a:ext cx="3145536" cy="284729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/>
              <a:t>Upravte styly předlohy textu.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4403971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7772401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3A43DF-04A3-4662-88CA-28FDED1CFC09}" type="datetimeFigureOut">
              <a:rPr lang="cs-CZ" smtClean="0"/>
              <a:t>31.10.2022</a:t>
            </a:fld>
            <a:endParaRPr lang="cs-CZ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D58ADA-DDE5-40A5-9BF1-B0BC81F4C7C5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79061751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sloupce s obrázk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825659" cy="706964"/>
          </a:xfrm>
        </p:spPr>
        <p:txBody>
          <a:bodyPr/>
          <a:lstStyle>
            <a:lvl1pPr>
              <a:defRPr sz="3600"/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4532844"/>
            <a:ext cx="30504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Upravte styly předlohy textu.</a:t>
            </a:r>
          </a:p>
        </p:txBody>
      </p:sp>
      <p:sp>
        <p:nvSpPr>
          <p:cNvPr id="1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334553" y="2603500"/>
            <a:ext cx="2691242" cy="159151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cs-CZ"/>
              <a:t>Kliknutím na ikonu přidáte obrázek.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1154954" y="5109106"/>
            <a:ext cx="3050438" cy="91795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/>
              <a:t>Upravte styly předlohy textu.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68865" y="4532844"/>
            <a:ext cx="3050438" cy="576263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Upravte styly předlohy textu.</a:t>
            </a:r>
          </a:p>
        </p:txBody>
      </p:sp>
      <p:sp>
        <p:nvSpPr>
          <p:cNvPr id="41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748462" y="2603500"/>
            <a:ext cx="2691243" cy="159151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cs-CZ"/>
              <a:t>Kliknutím na ikonu přidáte obrázek.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4570172" y="5109105"/>
            <a:ext cx="3050438" cy="91795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/>
              <a:t>Upravte styly předlohy textu.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82775" y="4532845"/>
            <a:ext cx="305109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Upravte styly předlohy textu.</a:t>
            </a:r>
          </a:p>
        </p:txBody>
      </p:sp>
      <p:sp>
        <p:nvSpPr>
          <p:cNvPr id="42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8163031" y="2603500"/>
            <a:ext cx="2691242" cy="159151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cs-CZ"/>
              <a:t>Kliknutím na ikonu přidáte obrázek.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82775" y="5109104"/>
            <a:ext cx="3051096" cy="91795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/>
              <a:t>Upravte styly předlohy textu.</a:t>
            </a:r>
          </a:p>
        </p:txBody>
      </p:sp>
      <p:cxnSp>
        <p:nvCxnSpPr>
          <p:cNvPr id="43" name="Straight Connector 42"/>
          <p:cNvCxnSpPr/>
          <p:nvPr/>
        </p:nvCxnSpPr>
        <p:spPr>
          <a:xfrm>
            <a:off x="4405831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4" name="Straight Connector 43"/>
          <p:cNvCxnSpPr/>
          <p:nvPr/>
        </p:nvCxnSpPr>
        <p:spPr>
          <a:xfrm>
            <a:off x="7797802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3A43DF-04A3-4662-88CA-28FDED1CFC09}" type="datetimeFigureOut">
              <a:rPr lang="cs-CZ" smtClean="0"/>
              <a:t>31.10.2022</a:t>
            </a:fld>
            <a:endParaRPr lang="cs-CZ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561111" y="6391838"/>
            <a:ext cx="3644282" cy="304801"/>
          </a:xfrm>
        </p:spPr>
        <p:txBody>
          <a:bodyPr/>
          <a:lstStyle/>
          <a:p>
            <a:endParaRPr lang="cs-CZ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D58ADA-DDE5-40A5-9BF1-B0BC81F4C7C5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11644036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825659" cy="706964"/>
          </a:xfrm>
        </p:spPr>
        <p:txBody>
          <a:bodyPr/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54954" y="2603500"/>
            <a:ext cx="8825659" cy="3416300"/>
          </a:xfrm>
        </p:spPr>
        <p:txBody>
          <a:bodyPr vert="eaVert" anchor="t" anchorCtr="0"/>
          <a:lstStyle/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0695439" y="6391838"/>
            <a:ext cx="990599" cy="304799"/>
          </a:xfrm>
        </p:spPr>
        <p:txBody>
          <a:bodyPr/>
          <a:lstStyle/>
          <a:p>
            <a:fld id="{8A3A43DF-04A3-4662-88CA-28FDED1CFC09}" type="datetimeFigureOut">
              <a:rPr lang="cs-CZ" smtClean="0"/>
              <a:t>31.10.2022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D58ADA-DDE5-40A5-9BF1-B0BC81F4C7C5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36793492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2" name="Rectangle 11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7" name="Rectangle 6"/>
            <p:cNvSpPr/>
            <p:nvPr/>
          </p:nvSpPr>
          <p:spPr bwMode="gray">
            <a:xfrm>
              <a:off x="414867" y="402165"/>
              <a:ext cx="6510866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Freeform 5"/>
            <p:cNvSpPr/>
            <p:nvPr/>
          </p:nvSpPr>
          <p:spPr bwMode="gray">
            <a:xfrm rot="5101749">
              <a:off x="6294738" y="457773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0" name="Freeform 5"/>
            <p:cNvSpPr/>
            <p:nvPr/>
          </p:nvSpPr>
          <p:spPr bwMode="gray">
            <a:xfrm rot="5400000">
              <a:off x="4449232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3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585235" y="1278467"/>
            <a:ext cx="1409965" cy="4748590"/>
          </a:xfrm>
        </p:spPr>
        <p:txBody>
          <a:bodyPr vert="eaVert" anchor="b" anchorCtr="0"/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54954" y="1278467"/>
            <a:ext cx="6256025" cy="4748590"/>
          </a:xfrm>
        </p:spPr>
        <p:txBody>
          <a:bodyPr vert="eaVert"/>
          <a:lstStyle/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0653104" y="6391838"/>
            <a:ext cx="992135" cy="304799"/>
          </a:xfrm>
        </p:spPr>
        <p:txBody>
          <a:bodyPr/>
          <a:lstStyle/>
          <a:p>
            <a:fld id="{8A3A43DF-04A3-4662-88CA-28FDED1CFC09}" type="datetimeFigureOut">
              <a:rPr lang="cs-CZ" smtClean="0"/>
              <a:t>31.10.2022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D58ADA-DDE5-40A5-9BF1-B0BC81F4C7C5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6790887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jpe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7" name="Rectangle 6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19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Oval 12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Freeform 5"/>
            <p:cNvSpPr/>
            <p:nvPr/>
          </p:nvSpPr>
          <p:spPr bwMode="gray">
            <a:xfrm rot="21010068">
              <a:off x="8490951" y="179751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9" name="Freeform 5"/>
            <p:cNvSpPr/>
            <p:nvPr/>
          </p:nvSpPr>
          <p:spPr bwMode="gray">
            <a:xfrm>
              <a:off x="459506" y="1866405"/>
              <a:ext cx="11277600" cy="4533900"/>
            </a:xfrm>
            <a:custGeom>
              <a:avLst/>
              <a:gdLst/>
              <a:ahLst/>
              <a:cxnLst/>
              <a:rect l="0" t="0" r="r" b="b"/>
              <a:pathLst>
                <a:path w="7104" h="2856">
                  <a:moveTo>
                    <a:pt x="0" y="0"/>
                  </a:moveTo>
                  <a:lnTo>
                    <a:pt x="0" y="2856"/>
                  </a:lnTo>
                  <a:lnTo>
                    <a:pt x="7104" y="2856"/>
                  </a:lnTo>
                  <a:lnTo>
                    <a:pt x="7104" y="1"/>
                  </a:lnTo>
                  <a:lnTo>
                    <a:pt x="7104" y="1"/>
                  </a:lnTo>
                  <a:lnTo>
                    <a:pt x="6943" y="26"/>
                  </a:lnTo>
                  <a:lnTo>
                    <a:pt x="6782" y="50"/>
                  </a:lnTo>
                  <a:lnTo>
                    <a:pt x="6621" y="73"/>
                  </a:lnTo>
                  <a:lnTo>
                    <a:pt x="6459" y="93"/>
                  </a:lnTo>
                  <a:lnTo>
                    <a:pt x="6298" y="113"/>
                  </a:lnTo>
                  <a:lnTo>
                    <a:pt x="6136" y="132"/>
                  </a:lnTo>
                  <a:lnTo>
                    <a:pt x="5976" y="148"/>
                  </a:lnTo>
                  <a:lnTo>
                    <a:pt x="5814" y="163"/>
                  </a:lnTo>
                  <a:lnTo>
                    <a:pt x="5653" y="177"/>
                  </a:lnTo>
                  <a:lnTo>
                    <a:pt x="5494" y="189"/>
                  </a:lnTo>
                  <a:lnTo>
                    <a:pt x="5334" y="201"/>
                  </a:lnTo>
                  <a:lnTo>
                    <a:pt x="5175" y="211"/>
                  </a:lnTo>
                  <a:lnTo>
                    <a:pt x="5017" y="219"/>
                  </a:lnTo>
                  <a:lnTo>
                    <a:pt x="4859" y="227"/>
                  </a:lnTo>
                  <a:lnTo>
                    <a:pt x="4703" y="234"/>
                  </a:lnTo>
                  <a:lnTo>
                    <a:pt x="4548" y="239"/>
                  </a:lnTo>
                  <a:lnTo>
                    <a:pt x="4393" y="243"/>
                  </a:lnTo>
                  <a:lnTo>
                    <a:pt x="4240" y="247"/>
                  </a:lnTo>
                  <a:lnTo>
                    <a:pt x="4088" y="249"/>
                  </a:lnTo>
                  <a:lnTo>
                    <a:pt x="3937" y="251"/>
                  </a:lnTo>
                  <a:lnTo>
                    <a:pt x="3788" y="252"/>
                  </a:lnTo>
                  <a:lnTo>
                    <a:pt x="3640" y="251"/>
                  </a:lnTo>
                  <a:lnTo>
                    <a:pt x="3494" y="251"/>
                  </a:lnTo>
                  <a:lnTo>
                    <a:pt x="3349" y="249"/>
                  </a:lnTo>
                  <a:lnTo>
                    <a:pt x="3207" y="246"/>
                  </a:lnTo>
                  <a:lnTo>
                    <a:pt x="3066" y="243"/>
                  </a:lnTo>
                  <a:lnTo>
                    <a:pt x="2928" y="240"/>
                  </a:lnTo>
                  <a:lnTo>
                    <a:pt x="2791" y="235"/>
                  </a:lnTo>
                  <a:lnTo>
                    <a:pt x="2656" y="230"/>
                  </a:lnTo>
                  <a:lnTo>
                    <a:pt x="2524" y="225"/>
                  </a:lnTo>
                  <a:lnTo>
                    <a:pt x="2266" y="212"/>
                  </a:lnTo>
                  <a:lnTo>
                    <a:pt x="2019" y="198"/>
                  </a:lnTo>
                  <a:lnTo>
                    <a:pt x="1782" y="183"/>
                  </a:lnTo>
                  <a:lnTo>
                    <a:pt x="1557" y="167"/>
                  </a:lnTo>
                  <a:lnTo>
                    <a:pt x="1343" y="150"/>
                  </a:lnTo>
                  <a:lnTo>
                    <a:pt x="1144" y="132"/>
                  </a:lnTo>
                  <a:lnTo>
                    <a:pt x="957" y="114"/>
                  </a:lnTo>
                  <a:lnTo>
                    <a:pt x="785" y="96"/>
                  </a:lnTo>
                  <a:lnTo>
                    <a:pt x="627" y="79"/>
                  </a:lnTo>
                  <a:lnTo>
                    <a:pt x="487" y="63"/>
                  </a:lnTo>
                  <a:lnTo>
                    <a:pt x="361" y="48"/>
                  </a:lnTo>
                  <a:lnTo>
                    <a:pt x="254" y="35"/>
                  </a:lnTo>
                  <a:lnTo>
                    <a:pt x="165" y="23"/>
                  </a:lnTo>
                  <a:lnTo>
                    <a:pt x="42" y="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4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 bwMode="gray">
          <a:xfrm>
            <a:off x="1154954" y="973668"/>
            <a:ext cx="8761413" cy="70696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2603500"/>
            <a:ext cx="8761413" cy="34163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653104" y="6391838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1" i="0">
                <a:solidFill>
                  <a:schemeClr val="accent1"/>
                </a:solidFill>
              </a:defRPr>
            </a:lvl1pPr>
          </a:lstStyle>
          <a:p>
            <a:fld id="{8A3A43DF-04A3-4662-88CA-28FDED1CFC09}" type="datetimeFigureOut">
              <a:rPr lang="cs-CZ" smtClean="0"/>
              <a:t>31.10.2022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61110" y="6391838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1" i="0">
                <a:solidFill>
                  <a:schemeClr val="accent1"/>
                </a:solidFill>
              </a:defRPr>
            </a:lvl1pPr>
          </a:lstStyle>
          <a:p>
            <a:endParaRPr lang="cs-CZ"/>
          </a:p>
        </p:txBody>
      </p:sp>
      <p:sp>
        <p:nvSpPr>
          <p:cNvPr id="21" name="Rectangle 20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10352540" y="295729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bg1"/>
                </a:solidFill>
              </a:defRPr>
            </a:lvl1pPr>
          </a:lstStyle>
          <a:p>
            <a:fld id="{A2D58ADA-DDE5-40A5-9BF1-B0BC81F4C7C5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1654246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  <p:sldLayoutId id="2147483696" r:id="rId12"/>
    <p:sldLayoutId id="2147483697" r:id="rId13"/>
    <p:sldLayoutId id="2147483698" r:id="rId14"/>
    <p:sldLayoutId id="2147483699" r:id="rId15"/>
    <p:sldLayoutId id="2147483700" r:id="rId16"/>
    <p:sldLayoutId id="2147483701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3600" b="0" i="0" kern="1200">
          <a:solidFill>
            <a:schemeClr val="bg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s://cs.wikipedia.org/wiki/Kri%C5%A1tof_Kintera" TargetMode="External"/><Relationship Id="rId2" Type="http://schemas.openxmlformats.org/officeDocument/2006/relationships/hyperlink" Target="https://kristofkintera.com/home.htm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kristofkintera.com/pages-installation/installation-nervous-trees-rudolfinum.htm" TargetMode="External"/><Relationship Id="rId5" Type="http://schemas.openxmlformats.org/officeDocument/2006/relationships/hyperlink" Target="https://kristofkintera.com/pages-work/it.htm" TargetMode="External"/><Relationship Id="rId4" Type="http://schemas.openxmlformats.org/officeDocument/2006/relationships/hyperlink" Target="https://www.kunsthallepraha.org/udalosti/kristof-kintera-sochy-domu-a-divka-s-holubici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cs-CZ" dirty="0">
                <a:cs typeface="Calibri Light"/>
              </a:rPr>
              <a:t>Krištof </a:t>
            </a:r>
            <a:r>
              <a:rPr lang="cs-CZ" dirty="0" err="1">
                <a:cs typeface="Calibri Light"/>
              </a:rPr>
              <a:t>Kintera</a:t>
            </a:r>
            <a:endParaRPr lang="cs-CZ" dirty="0" err="1"/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r>
              <a:rPr lang="cs-CZ" dirty="0">
                <a:cs typeface="Calibri"/>
              </a:rPr>
              <a:t>Houška, Pavlovský</a:t>
            </a:r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79952300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A26CD14-AA54-F13F-DA2C-892BE912D4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929" y="629266"/>
            <a:ext cx="3505495" cy="1622321"/>
          </a:xfrm>
        </p:spPr>
        <p:txBody>
          <a:bodyPr>
            <a:normAutofit/>
          </a:bodyPr>
          <a:lstStyle/>
          <a:p>
            <a:r>
              <a:rPr lang="en-US" dirty="0" err="1">
                <a:cs typeface="Calibri Light"/>
              </a:rPr>
              <a:t>Základní</a:t>
            </a:r>
            <a:r>
              <a:rPr lang="en-US" dirty="0">
                <a:cs typeface="Calibri Light"/>
              </a:rPr>
              <a:t> </a:t>
            </a:r>
            <a:r>
              <a:rPr lang="en-US" dirty="0" err="1">
                <a:cs typeface="Calibri Light"/>
              </a:rPr>
              <a:t>informace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1A23436-5148-053C-D2A7-5D9B219907D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8931" y="2438400"/>
            <a:ext cx="3505494" cy="3785419"/>
          </a:xfr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z="2000">
                <a:cs typeface="Calibri"/>
              </a:rPr>
              <a:t>Narozen 20.9.1973 </a:t>
            </a:r>
          </a:p>
          <a:p>
            <a:r>
              <a:rPr lang="en-US" sz="2000">
                <a:cs typeface="Calibri"/>
              </a:rPr>
              <a:t>Český sochař</a:t>
            </a:r>
          </a:p>
          <a:p>
            <a:r>
              <a:rPr lang="en-US" sz="2000">
                <a:cs typeface="Calibri"/>
              </a:rPr>
              <a:t>Studoval na AVU v Praze</a:t>
            </a:r>
          </a:p>
          <a:p>
            <a:endParaRPr lang="en-US" sz="2000">
              <a:cs typeface="Calibri"/>
            </a:endParaRPr>
          </a:p>
        </p:txBody>
      </p:sp>
      <p:pic>
        <p:nvPicPr>
          <p:cNvPr id="4" name="Picture 4">
            <a:extLst>
              <a:ext uri="{FF2B5EF4-FFF2-40B4-BE49-F238E27FC236}">
                <a16:creationId xmlns:a16="http://schemas.microsoft.com/office/drawing/2014/main" id="{BFAFFCBC-4C3E-B5E8-BDD7-EB17ECD3E3D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6000" y="2506858"/>
            <a:ext cx="4991810" cy="2945986"/>
          </a:xfrm>
          <a:prstGeom prst="rect">
            <a:avLst/>
          </a:prstGeom>
          <a:effectLst/>
        </p:spPr>
      </p:pic>
    </p:spTree>
    <p:extLst>
      <p:ext uri="{BB962C8B-B14F-4D97-AF65-F5344CB8AC3E}">
        <p14:creationId xmlns:p14="http://schemas.microsoft.com/office/powerpoint/2010/main" val="251590440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D14D7F-C76F-E5CC-C454-1B534F1F19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65430" y="629268"/>
            <a:ext cx="6586491" cy="1286160"/>
          </a:xfrm>
        </p:spPr>
        <p:txBody>
          <a:bodyPr anchor="b">
            <a:normAutofit/>
          </a:bodyPr>
          <a:lstStyle/>
          <a:p>
            <a:r>
              <a:rPr lang="en-US" dirty="0" err="1">
                <a:cs typeface="Calibri Light"/>
              </a:rPr>
              <a:t>Díla</a:t>
            </a:r>
            <a:endParaRPr lang="en-US" dirty="0" err="1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95FA143-1D18-983B-697F-DC09984B129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65431" y="2438400"/>
            <a:ext cx="6586489" cy="3785419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z="2000" dirty="0" err="1">
                <a:ea typeface="+mn-lt"/>
                <a:cs typeface="+mn-lt"/>
              </a:rPr>
              <a:t>Výchozím</a:t>
            </a:r>
            <a:r>
              <a:rPr lang="en-US" sz="2000" dirty="0">
                <a:ea typeface="+mn-lt"/>
                <a:cs typeface="+mn-lt"/>
              </a:rPr>
              <a:t> </a:t>
            </a:r>
            <a:r>
              <a:rPr lang="en-US" sz="2000" dirty="0" err="1">
                <a:ea typeface="+mn-lt"/>
                <a:cs typeface="+mn-lt"/>
              </a:rPr>
              <a:t>stavebním</a:t>
            </a:r>
            <a:r>
              <a:rPr lang="en-US" sz="2000" dirty="0">
                <a:ea typeface="+mn-lt"/>
                <a:cs typeface="+mn-lt"/>
              </a:rPr>
              <a:t> </a:t>
            </a:r>
            <a:r>
              <a:rPr lang="en-US" sz="2000" dirty="0" err="1">
                <a:ea typeface="+mn-lt"/>
                <a:cs typeface="+mn-lt"/>
              </a:rPr>
              <a:t>materiálem</a:t>
            </a:r>
            <a:r>
              <a:rPr lang="en-US" sz="2000" dirty="0">
                <a:ea typeface="+mn-lt"/>
                <a:cs typeface="+mn-lt"/>
              </a:rPr>
              <a:t> </a:t>
            </a:r>
            <a:r>
              <a:rPr lang="en-US" sz="2000" dirty="0" err="1">
                <a:ea typeface="+mn-lt"/>
                <a:cs typeface="+mn-lt"/>
              </a:rPr>
              <a:t>Kinterovi</a:t>
            </a:r>
            <a:r>
              <a:rPr lang="en-US" sz="2000" dirty="0">
                <a:ea typeface="+mn-lt"/>
                <a:cs typeface="+mn-lt"/>
              </a:rPr>
              <a:t> </a:t>
            </a:r>
            <a:r>
              <a:rPr lang="en-US" sz="2000" dirty="0" err="1">
                <a:ea typeface="+mn-lt"/>
                <a:cs typeface="+mn-lt"/>
              </a:rPr>
              <a:t>často</a:t>
            </a:r>
            <a:r>
              <a:rPr lang="en-US" sz="2000" dirty="0">
                <a:ea typeface="+mn-lt"/>
                <a:cs typeface="+mn-lt"/>
              </a:rPr>
              <a:t> </a:t>
            </a:r>
            <a:r>
              <a:rPr lang="en-US" sz="2000" dirty="0" err="1">
                <a:ea typeface="+mn-lt"/>
                <a:cs typeface="+mn-lt"/>
              </a:rPr>
              <a:t>bývají</a:t>
            </a:r>
            <a:r>
              <a:rPr lang="en-US" sz="2000" dirty="0">
                <a:ea typeface="+mn-lt"/>
                <a:cs typeface="+mn-lt"/>
              </a:rPr>
              <a:t> </a:t>
            </a:r>
            <a:r>
              <a:rPr lang="cs-CZ" sz="2000" dirty="0">
                <a:ea typeface="+mn-lt"/>
                <a:cs typeface="+mn-lt"/>
              </a:rPr>
              <a:t>různé</a:t>
            </a:r>
            <a:r>
              <a:rPr lang="en-US" sz="2000" dirty="0">
                <a:ea typeface="+mn-lt"/>
                <a:cs typeface="+mn-lt"/>
              </a:rPr>
              <a:t> </a:t>
            </a:r>
            <a:r>
              <a:rPr lang="en-US" sz="2000" dirty="0" err="1">
                <a:ea typeface="+mn-lt"/>
                <a:cs typeface="+mn-lt"/>
              </a:rPr>
              <a:t>spotřební</a:t>
            </a:r>
            <a:r>
              <a:rPr lang="en-US" sz="2000" dirty="0">
                <a:ea typeface="+mn-lt"/>
                <a:cs typeface="+mn-lt"/>
              </a:rPr>
              <a:t> </a:t>
            </a:r>
            <a:r>
              <a:rPr lang="en-US" sz="2000" dirty="0" err="1">
                <a:ea typeface="+mn-lt"/>
                <a:cs typeface="+mn-lt"/>
              </a:rPr>
              <a:t>produkty</a:t>
            </a:r>
            <a:r>
              <a:rPr lang="en-US" sz="2000" dirty="0">
                <a:ea typeface="+mn-lt"/>
                <a:cs typeface="+mn-lt"/>
              </a:rPr>
              <a:t> a </a:t>
            </a:r>
            <a:r>
              <a:rPr lang="en-US" sz="2000" dirty="0" err="1">
                <a:ea typeface="+mn-lt"/>
                <a:cs typeface="+mn-lt"/>
              </a:rPr>
              <a:t>elektrotechnické</a:t>
            </a:r>
            <a:r>
              <a:rPr lang="en-US" sz="2000" dirty="0">
                <a:ea typeface="+mn-lt"/>
                <a:cs typeface="+mn-lt"/>
              </a:rPr>
              <a:t> </a:t>
            </a:r>
            <a:r>
              <a:rPr lang="en-US" sz="2000" dirty="0" err="1">
                <a:ea typeface="+mn-lt"/>
                <a:cs typeface="+mn-lt"/>
              </a:rPr>
              <a:t>součástky</a:t>
            </a:r>
            <a:r>
              <a:rPr lang="en-US" sz="2000" dirty="0">
                <a:ea typeface="+mn-lt"/>
                <a:cs typeface="+mn-lt"/>
              </a:rPr>
              <a:t>, </a:t>
            </a:r>
            <a:r>
              <a:rPr lang="en-US" sz="2000" dirty="0" err="1">
                <a:ea typeface="+mn-lt"/>
                <a:cs typeface="+mn-lt"/>
              </a:rPr>
              <a:t>např</a:t>
            </a:r>
            <a:r>
              <a:rPr lang="en-US" sz="2000" dirty="0">
                <a:ea typeface="+mn-lt"/>
                <a:cs typeface="+mn-lt"/>
              </a:rPr>
              <a:t>. </a:t>
            </a:r>
            <a:r>
              <a:rPr lang="en-US" sz="2000" dirty="0" err="1">
                <a:ea typeface="+mn-lt"/>
                <a:cs typeface="+mn-lt"/>
              </a:rPr>
              <a:t>plastové</a:t>
            </a:r>
            <a:r>
              <a:rPr lang="en-US" sz="2000" dirty="0">
                <a:ea typeface="+mn-lt"/>
                <a:cs typeface="+mn-lt"/>
              </a:rPr>
              <a:t> </a:t>
            </a:r>
            <a:r>
              <a:rPr lang="en-US" sz="2000" dirty="0" err="1">
                <a:ea typeface="+mn-lt"/>
                <a:cs typeface="+mn-lt"/>
              </a:rPr>
              <a:t>míče</a:t>
            </a:r>
            <a:r>
              <a:rPr lang="en-US" sz="2000" dirty="0">
                <a:ea typeface="+mn-lt"/>
                <a:cs typeface="+mn-lt"/>
              </a:rPr>
              <a:t>, </a:t>
            </a:r>
            <a:r>
              <a:rPr lang="en-US" sz="2000" dirty="0" err="1">
                <a:ea typeface="+mn-lt"/>
                <a:cs typeface="+mn-lt"/>
              </a:rPr>
              <a:t>nápojové</a:t>
            </a:r>
            <a:r>
              <a:rPr lang="en-US" sz="2000" dirty="0">
                <a:ea typeface="+mn-lt"/>
                <a:cs typeface="+mn-lt"/>
              </a:rPr>
              <a:t> </a:t>
            </a:r>
            <a:r>
              <a:rPr lang="en-US" sz="2000" dirty="0" err="1">
                <a:ea typeface="+mn-lt"/>
                <a:cs typeface="+mn-lt"/>
              </a:rPr>
              <a:t>plechovky</a:t>
            </a:r>
            <a:r>
              <a:rPr lang="en-US" sz="2000" dirty="0">
                <a:ea typeface="+mn-lt"/>
                <a:cs typeface="+mn-lt"/>
              </a:rPr>
              <a:t>, </a:t>
            </a:r>
            <a:r>
              <a:rPr lang="en-US" sz="2000" dirty="0" err="1">
                <a:ea typeface="+mn-lt"/>
                <a:cs typeface="+mn-lt"/>
              </a:rPr>
              <a:t>lustry</a:t>
            </a:r>
            <a:r>
              <a:rPr lang="en-US" sz="2000" dirty="0">
                <a:ea typeface="+mn-lt"/>
                <a:cs typeface="+mn-lt"/>
              </a:rPr>
              <a:t>, </a:t>
            </a:r>
            <a:r>
              <a:rPr lang="en-US" sz="2000" dirty="0" err="1">
                <a:ea typeface="+mn-lt"/>
                <a:cs typeface="+mn-lt"/>
              </a:rPr>
              <a:t>pračky</a:t>
            </a:r>
            <a:r>
              <a:rPr lang="en-US" sz="2000" dirty="0">
                <a:ea typeface="+mn-lt"/>
                <a:cs typeface="+mn-lt"/>
              </a:rPr>
              <a:t>, </a:t>
            </a:r>
            <a:r>
              <a:rPr lang="en-US" sz="2000" dirty="0" err="1">
                <a:ea typeface="+mn-lt"/>
                <a:cs typeface="+mn-lt"/>
              </a:rPr>
              <a:t>jízdní</a:t>
            </a:r>
            <a:r>
              <a:rPr lang="en-US" sz="2000" dirty="0">
                <a:ea typeface="+mn-lt"/>
                <a:cs typeface="+mn-lt"/>
              </a:rPr>
              <a:t> kola, </a:t>
            </a:r>
            <a:r>
              <a:rPr lang="en-US" sz="2000" dirty="0" err="1">
                <a:ea typeface="+mn-lt"/>
                <a:cs typeface="+mn-lt"/>
              </a:rPr>
              <a:t>použité</a:t>
            </a:r>
            <a:r>
              <a:rPr lang="en-US" sz="2000" dirty="0">
                <a:ea typeface="+mn-lt"/>
                <a:cs typeface="+mn-lt"/>
              </a:rPr>
              <a:t> </a:t>
            </a:r>
            <a:r>
              <a:rPr lang="en-US" sz="2000" dirty="0" err="1">
                <a:ea typeface="+mn-lt"/>
                <a:cs typeface="+mn-lt"/>
              </a:rPr>
              <a:t>bateriové</a:t>
            </a:r>
            <a:r>
              <a:rPr lang="en-US" sz="2000" dirty="0">
                <a:ea typeface="+mn-lt"/>
                <a:cs typeface="+mn-lt"/>
              </a:rPr>
              <a:t> </a:t>
            </a:r>
            <a:r>
              <a:rPr lang="en-US" sz="2000" dirty="0" err="1">
                <a:ea typeface="+mn-lt"/>
                <a:cs typeface="+mn-lt"/>
              </a:rPr>
              <a:t>monočlánky</a:t>
            </a:r>
            <a:r>
              <a:rPr lang="en-US" sz="2000" dirty="0">
                <a:ea typeface="+mn-lt"/>
                <a:cs typeface="+mn-lt"/>
              </a:rPr>
              <a:t> </a:t>
            </a:r>
            <a:r>
              <a:rPr lang="en-US" sz="2000" dirty="0" err="1">
                <a:ea typeface="+mn-lt"/>
                <a:cs typeface="+mn-lt"/>
              </a:rPr>
              <a:t>nebo</a:t>
            </a:r>
            <a:r>
              <a:rPr lang="en-US" sz="2000" dirty="0">
                <a:ea typeface="+mn-lt"/>
                <a:cs typeface="+mn-lt"/>
              </a:rPr>
              <a:t> </a:t>
            </a:r>
            <a:r>
              <a:rPr lang="en-US" sz="2000" dirty="0" err="1">
                <a:ea typeface="+mn-lt"/>
                <a:cs typeface="+mn-lt"/>
              </a:rPr>
              <a:t>desky</a:t>
            </a:r>
            <a:r>
              <a:rPr lang="en-US" sz="2000" dirty="0">
                <a:ea typeface="+mn-lt"/>
                <a:cs typeface="+mn-lt"/>
              </a:rPr>
              <a:t> </a:t>
            </a:r>
            <a:r>
              <a:rPr lang="en-US" sz="2000" dirty="0" err="1">
                <a:ea typeface="+mn-lt"/>
                <a:cs typeface="+mn-lt"/>
              </a:rPr>
              <a:t>plošných</a:t>
            </a:r>
            <a:r>
              <a:rPr lang="en-US" sz="2000" dirty="0">
                <a:ea typeface="+mn-lt"/>
                <a:cs typeface="+mn-lt"/>
              </a:rPr>
              <a:t> </a:t>
            </a:r>
            <a:r>
              <a:rPr lang="en-US" sz="2000" dirty="0" err="1">
                <a:ea typeface="+mn-lt"/>
                <a:cs typeface="+mn-lt"/>
              </a:rPr>
              <a:t>spojů</a:t>
            </a:r>
            <a:endParaRPr lang="en-US" sz="2000" dirty="0">
              <a:ea typeface="+mn-lt"/>
              <a:cs typeface="+mn-lt"/>
            </a:endParaRPr>
          </a:p>
          <a:p>
            <a:r>
              <a:rPr lang="en-US" sz="2000" dirty="0" err="1">
                <a:cs typeface="Calibri"/>
              </a:rPr>
              <a:t>Mezi</a:t>
            </a:r>
            <a:r>
              <a:rPr lang="en-US" sz="2000" dirty="0">
                <a:cs typeface="Calibri"/>
              </a:rPr>
              <a:t> </a:t>
            </a:r>
            <a:r>
              <a:rPr lang="en-US" sz="2000" dirty="0" err="1">
                <a:cs typeface="Calibri"/>
              </a:rPr>
              <a:t>nejznámější</a:t>
            </a:r>
            <a:r>
              <a:rPr lang="en-US" sz="2000" dirty="0">
                <a:cs typeface="Calibri"/>
              </a:rPr>
              <a:t> </a:t>
            </a:r>
            <a:r>
              <a:rPr lang="en-US" sz="2000" dirty="0" err="1">
                <a:cs typeface="Calibri"/>
              </a:rPr>
              <a:t>díla</a:t>
            </a:r>
            <a:r>
              <a:rPr lang="en-US" sz="2000" dirty="0">
                <a:cs typeface="Calibri"/>
              </a:rPr>
              <a:t> se </a:t>
            </a:r>
            <a:r>
              <a:rPr lang="en-US" sz="2000" dirty="0" err="1">
                <a:cs typeface="Calibri"/>
              </a:rPr>
              <a:t>řadí</a:t>
            </a:r>
            <a:r>
              <a:rPr lang="en-US" sz="2000" dirty="0">
                <a:cs typeface="Calibri"/>
              </a:rPr>
              <a:t> </a:t>
            </a:r>
            <a:r>
              <a:rPr lang="en-US" sz="2000" dirty="0" err="1">
                <a:cs typeface="Calibri"/>
              </a:rPr>
              <a:t>pomník</a:t>
            </a:r>
            <a:r>
              <a:rPr lang="en-US" sz="2000" dirty="0">
                <a:cs typeface="Calibri"/>
              </a:rPr>
              <a:t> </a:t>
            </a:r>
            <a:r>
              <a:rPr lang="en-US" sz="2000" i="1" dirty="0">
                <a:cs typeface="Calibri"/>
              </a:rPr>
              <a:t>Bike to Heaven, </a:t>
            </a:r>
            <a:r>
              <a:rPr lang="en-US" sz="2000" i="1" dirty="0" err="1">
                <a:cs typeface="Calibri"/>
              </a:rPr>
              <a:t>Démon</a:t>
            </a:r>
            <a:r>
              <a:rPr lang="en-US" sz="2000" i="1" dirty="0">
                <a:cs typeface="Calibri"/>
              </a:rPr>
              <a:t> </a:t>
            </a:r>
            <a:r>
              <a:rPr lang="en-US" sz="2000" i="1" dirty="0" err="1">
                <a:cs typeface="Calibri"/>
              </a:rPr>
              <a:t>růstu</a:t>
            </a:r>
            <a:r>
              <a:rPr lang="en-US" sz="2000" i="1" dirty="0">
                <a:cs typeface="Calibri"/>
              </a:rPr>
              <a:t> II</a:t>
            </a:r>
            <a:r>
              <a:rPr lang="en-US" sz="2000" dirty="0">
                <a:cs typeface="Calibri"/>
              </a:rPr>
              <a:t> </a:t>
            </a:r>
            <a:r>
              <a:rPr lang="en-US" sz="2000" dirty="0" err="1">
                <a:cs typeface="Calibri"/>
              </a:rPr>
              <a:t>nebo</a:t>
            </a:r>
            <a:r>
              <a:rPr lang="en-US" sz="2000" dirty="0">
                <a:cs typeface="Calibri"/>
              </a:rPr>
              <a:t> </a:t>
            </a:r>
            <a:r>
              <a:rPr lang="en-US" sz="2000" i="1" dirty="0">
                <a:cs typeface="Calibri"/>
              </a:rPr>
              <a:t>Red is coming</a:t>
            </a:r>
          </a:p>
          <a:p>
            <a:endParaRPr lang="en-US" sz="2000" dirty="0">
              <a:cs typeface="Calibri"/>
            </a:endParaRPr>
          </a:p>
        </p:txBody>
      </p:sp>
      <p:pic>
        <p:nvPicPr>
          <p:cNvPr id="4" name="Picture 4">
            <a:extLst>
              <a:ext uri="{FF2B5EF4-FFF2-40B4-BE49-F238E27FC236}">
                <a16:creationId xmlns:a16="http://schemas.microsoft.com/office/drawing/2014/main" id="{FC59C7DC-477F-D19F-496E-CAE9CE5C96F0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5852" r="18862" b="2"/>
          <a:stretch/>
        </p:blipFill>
        <p:spPr>
          <a:xfrm>
            <a:off x="20" y="10"/>
            <a:ext cx="4635571" cy="6857990"/>
          </a:xfrm>
          <a:prstGeom prst="rect">
            <a:avLst/>
          </a:prstGeom>
          <a:effectLst/>
        </p:spPr>
      </p:pic>
    </p:spTree>
    <p:extLst>
      <p:ext uri="{BB962C8B-B14F-4D97-AF65-F5344CB8AC3E}">
        <p14:creationId xmlns:p14="http://schemas.microsoft.com/office/powerpoint/2010/main" val="358499405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5">
            <a:extLst>
              <a:ext uri="{FF2B5EF4-FFF2-40B4-BE49-F238E27FC236}">
                <a16:creationId xmlns:a16="http://schemas.microsoft.com/office/drawing/2014/main" id="{FA325FBC-E67C-AC2C-5ACE-DA1BB3A17719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19618" r="-2" b="12116"/>
          <a:stretch/>
        </p:blipFill>
        <p:spPr>
          <a:xfrm>
            <a:off x="-4" y="-100646"/>
            <a:ext cx="7534640" cy="6857984"/>
          </a:xfrm>
          <a:custGeom>
            <a:avLst/>
            <a:gdLst/>
            <a:ahLst/>
            <a:cxnLst/>
            <a:rect l="l" t="t" r="r" b="b"/>
            <a:pathLst>
              <a:path w="7534640" h="6857984">
                <a:moveTo>
                  <a:pt x="0" y="0"/>
                </a:moveTo>
                <a:lnTo>
                  <a:pt x="7534640" y="0"/>
                </a:lnTo>
                <a:lnTo>
                  <a:pt x="7534640" y="3832811"/>
                </a:lnTo>
                <a:lnTo>
                  <a:pt x="7344853" y="3826712"/>
                </a:lnTo>
                <a:cubicBezTo>
                  <a:pt x="7344853" y="3826712"/>
                  <a:pt x="7341511" y="3826712"/>
                  <a:pt x="7341511" y="3826712"/>
                </a:cubicBezTo>
                <a:cubicBezTo>
                  <a:pt x="7274667" y="3823370"/>
                  <a:pt x="7211169" y="3823370"/>
                  <a:pt x="7144324" y="3820027"/>
                </a:cubicBezTo>
                <a:cubicBezTo>
                  <a:pt x="6913719" y="3820027"/>
                  <a:pt x="6683113" y="3820027"/>
                  <a:pt x="6455848" y="3820027"/>
                </a:cubicBezTo>
                <a:cubicBezTo>
                  <a:pt x="6231926" y="3910265"/>
                  <a:pt x="5987951" y="3833396"/>
                  <a:pt x="5767372" y="3903581"/>
                </a:cubicBezTo>
                <a:cubicBezTo>
                  <a:pt x="5533423" y="3900239"/>
                  <a:pt x="5312845" y="3970423"/>
                  <a:pt x="5082238" y="4000503"/>
                </a:cubicBezTo>
                <a:cubicBezTo>
                  <a:pt x="4908446" y="4013871"/>
                  <a:pt x="4731314" y="3997160"/>
                  <a:pt x="4570892" y="4067345"/>
                </a:cubicBezTo>
                <a:cubicBezTo>
                  <a:pt x="4447233" y="4124161"/>
                  <a:pt x="4350312" y="4197688"/>
                  <a:pt x="4483996" y="4348083"/>
                </a:cubicBezTo>
                <a:cubicBezTo>
                  <a:pt x="4644419" y="4344742"/>
                  <a:pt x="4627708" y="4598742"/>
                  <a:pt x="4788129" y="4561979"/>
                </a:cubicBezTo>
                <a:cubicBezTo>
                  <a:pt x="4754709" y="4678954"/>
                  <a:pt x="4641076" y="4618795"/>
                  <a:pt x="4600971" y="4705690"/>
                </a:cubicBezTo>
                <a:cubicBezTo>
                  <a:pt x="4684524" y="4779217"/>
                  <a:pt x="4844945" y="4725744"/>
                  <a:pt x="4871683" y="4879480"/>
                </a:cubicBezTo>
                <a:cubicBezTo>
                  <a:pt x="4838262" y="5039902"/>
                  <a:pt x="4945210" y="5019849"/>
                  <a:pt x="5032105" y="5029876"/>
                </a:cubicBezTo>
                <a:cubicBezTo>
                  <a:pt x="5239317" y="5049930"/>
                  <a:pt x="5439843" y="5063297"/>
                  <a:pt x="5643713" y="5096719"/>
                </a:cubicBezTo>
                <a:cubicBezTo>
                  <a:pt x="5693844" y="5106745"/>
                  <a:pt x="5810819" y="5083350"/>
                  <a:pt x="5800794" y="5186956"/>
                </a:cubicBezTo>
                <a:cubicBezTo>
                  <a:pt x="5790767" y="5270508"/>
                  <a:pt x="5700529" y="5240431"/>
                  <a:pt x="5643713" y="5243772"/>
                </a:cubicBezTo>
                <a:cubicBezTo>
                  <a:pt x="5329553" y="5283879"/>
                  <a:pt x="5012052" y="5220378"/>
                  <a:pt x="4701235" y="5223719"/>
                </a:cubicBezTo>
                <a:cubicBezTo>
                  <a:pt x="4664472" y="5223719"/>
                  <a:pt x="4657787" y="5334009"/>
                  <a:pt x="4577576" y="5297246"/>
                </a:cubicBezTo>
                <a:cubicBezTo>
                  <a:pt x="4788129" y="5397510"/>
                  <a:pt x="5767372" y="5424248"/>
                  <a:pt x="6094900" y="5477721"/>
                </a:cubicBezTo>
                <a:cubicBezTo>
                  <a:pt x="5754004" y="5858724"/>
                  <a:pt x="5429817" y="5628117"/>
                  <a:pt x="5159105" y="5842012"/>
                </a:cubicBezTo>
                <a:cubicBezTo>
                  <a:pt x="5159105" y="5842012"/>
                  <a:pt x="5212580" y="5842012"/>
                  <a:pt x="5443187" y="5912197"/>
                </a:cubicBezTo>
                <a:cubicBezTo>
                  <a:pt x="5627002" y="5969012"/>
                  <a:pt x="5536765" y="6049223"/>
                  <a:pt x="6001321" y="6202962"/>
                </a:cubicBezTo>
                <a:cubicBezTo>
                  <a:pt x="5824188" y="6253093"/>
                  <a:pt x="5593581" y="6156172"/>
                  <a:pt x="5506685" y="6416857"/>
                </a:cubicBezTo>
                <a:cubicBezTo>
                  <a:pt x="5643713" y="6463648"/>
                  <a:pt x="5807477" y="6420200"/>
                  <a:pt x="5904398" y="6543858"/>
                </a:cubicBezTo>
                <a:cubicBezTo>
                  <a:pt x="5934478" y="6580622"/>
                  <a:pt x="5964557" y="6604017"/>
                  <a:pt x="6001321" y="6624068"/>
                </a:cubicBezTo>
                <a:cubicBezTo>
                  <a:pt x="5984612" y="6630754"/>
                  <a:pt x="5964557" y="6637437"/>
                  <a:pt x="5951188" y="6644121"/>
                </a:cubicBezTo>
                <a:cubicBezTo>
                  <a:pt x="5977925" y="6667518"/>
                  <a:pt x="6663060" y="6794517"/>
                  <a:pt x="6836850" y="6797860"/>
                </a:cubicBezTo>
                <a:cubicBezTo>
                  <a:pt x="6761652" y="6822926"/>
                  <a:pt x="6636845" y="6844075"/>
                  <a:pt x="6553814" y="6856412"/>
                </a:cubicBezTo>
                <a:lnTo>
                  <a:pt x="6542822" y="6857984"/>
                </a:lnTo>
                <a:lnTo>
                  <a:pt x="0" y="6857984"/>
                </a:lnTo>
                <a:close/>
              </a:path>
            </a:pathLst>
          </a:cu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42E7B1C6-204A-7392-C9D6-0C066434E4B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177537" y="-2938732"/>
            <a:ext cx="5505814" cy="1690409"/>
          </a:xfrm>
        </p:spPr>
        <p:txBody>
          <a:bodyPr vert="horz" lIns="91440" tIns="45720" rIns="91440" bIns="45720" rtlCol="0" anchor="b">
            <a:normAutofit/>
          </a:bodyPr>
          <a:lstStyle/>
          <a:p>
            <a:endParaRPr lang="en-US" kern="1200">
              <a:solidFill>
                <a:schemeClr val="tx1"/>
              </a:solidFill>
              <a:latin typeface="+mj-lt"/>
              <a:ea typeface="+mj-ea"/>
              <a:cs typeface="+mj-cs"/>
            </a:endParaRPr>
          </a:p>
        </p:txBody>
      </p:sp>
      <p:pic>
        <p:nvPicPr>
          <p:cNvPr id="4" name="Picture 4">
            <a:extLst>
              <a:ext uri="{FF2B5EF4-FFF2-40B4-BE49-F238E27FC236}">
                <a16:creationId xmlns:a16="http://schemas.microsoft.com/office/drawing/2014/main" id="{88402D3B-64A4-E826-0F0B-ECFCC581E6A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3"/>
          <a:srcRect l="3142" r="9066" b="-2"/>
          <a:stretch/>
        </p:blipFill>
        <p:spPr>
          <a:xfrm>
            <a:off x="7653541" y="6"/>
            <a:ext cx="4538463" cy="3877247"/>
          </a:xfrm>
          <a:custGeom>
            <a:avLst/>
            <a:gdLst/>
            <a:ahLst/>
            <a:cxnLst/>
            <a:rect l="l" t="t" r="r" b="b"/>
            <a:pathLst>
              <a:path w="4538463" h="3877247">
                <a:moveTo>
                  <a:pt x="0" y="0"/>
                </a:moveTo>
                <a:lnTo>
                  <a:pt x="4538463" y="0"/>
                </a:lnTo>
                <a:lnTo>
                  <a:pt x="4538463" y="3437173"/>
                </a:lnTo>
                <a:lnTo>
                  <a:pt x="4530710" y="3429000"/>
                </a:lnTo>
                <a:cubicBezTo>
                  <a:pt x="4370289" y="3495842"/>
                  <a:pt x="4239946" y="3686344"/>
                  <a:pt x="4056129" y="3636211"/>
                </a:cubicBezTo>
                <a:cubicBezTo>
                  <a:pt x="3872313" y="3589422"/>
                  <a:pt x="3788760" y="3830055"/>
                  <a:pt x="3618310" y="3756528"/>
                </a:cubicBezTo>
                <a:cubicBezTo>
                  <a:pt x="3394389" y="3823371"/>
                  <a:pt x="3163783" y="3823371"/>
                  <a:pt x="2933176" y="3810002"/>
                </a:cubicBezTo>
                <a:cubicBezTo>
                  <a:pt x="2702570" y="3840081"/>
                  <a:pt x="2471962" y="3873503"/>
                  <a:pt x="2238015" y="3850107"/>
                </a:cubicBezTo>
                <a:cubicBezTo>
                  <a:pt x="2007408" y="3870161"/>
                  <a:pt x="1783486" y="3883529"/>
                  <a:pt x="1552880" y="3863476"/>
                </a:cubicBezTo>
                <a:cubicBezTo>
                  <a:pt x="1322274" y="3886870"/>
                  <a:pt x="1091667" y="3876844"/>
                  <a:pt x="864402" y="3860134"/>
                </a:cubicBezTo>
                <a:cubicBezTo>
                  <a:pt x="757455" y="3860134"/>
                  <a:pt x="653849" y="3856792"/>
                  <a:pt x="546902" y="3856792"/>
                </a:cubicBezTo>
                <a:cubicBezTo>
                  <a:pt x="404861" y="3850108"/>
                  <a:pt x="262821" y="3845095"/>
                  <a:pt x="120363" y="3840499"/>
                </a:cubicBezTo>
                <a:lnTo>
                  <a:pt x="0" y="3836632"/>
                </a:lnTo>
                <a:close/>
              </a:path>
            </a:pathLst>
          </a:cu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18638915-3DB6-9AAE-9656-7660E7F1AE89}"/>
              </a:ext>
            </a:extLst>
          </p:cNvPr>
          <p:cNvSpPr txBox="1"/>
          <p:nvPr/>
        </p:nvSpPr>
        <p:spPr>
          <a:xfrm>
            <a:off x="7182389" y="4913463"/>
            <a:ext cx="4364127" cy="830997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2400" dirty="0">
                <a:cs typeface="Calibri"/>
              </a:rPr>
              <a:t>Red is coming (</a:t>
            </a:r>
            <a:r>
              <a:rPr lang="en-US" sz="2400" dirty="0" err="1">
                <a:cs typeface="Calibri"/>
              </a:rPr>
              <a:t>vlevo</a:t>
            </a:r>
            <a:r>
              <a:rPr lang="en-US" sz="2400" dirty="0">
                <a:cs typeface="Calibri"/>
              </a:rPr>
              <a:t>)</a:t>
            </a:r>
          </a:p>
          <a:p>
            <a:r>
              <a:rPr lang="en-US" sz="2400" dirty="0" err="1">
                <a:cs typeface="Calibri"/>
              </a:rPr>
              <a:t>Démon</a:t>
            </a:r>
            <a:r>
              <a:rPr lang="en-US" sz="2400" dirty="0">
                <a:cs typeface="Calibri"/>
              </a:rPr>
              <a:t> </a:t>
            </a:r>
            <a:r>
              <a:rPr lang="en-US" sz="2400" dirty="0" err="1">
                <a:cs typeface="Calibri"/>
              </a:rPr>
              <a:t>růstu</a:t>
            </a:r>
            <a:r>
              <a:rPr lang="en-US" sz="2400" dirty="0">
                <a:cs typeface="Calibri"/>
              </a:rPr>
              <a:t> II (</a:t>
            </a:r>
            <a:r>
              <a:rPr lang="en-US" sz="2400" dirty="0" err="1">
                <a:cs typeface="Calibri"/>
              </a:rPr>
              <a:t>vpravo</a:t>
            </a:r>
            <a:r>
              <a:rPr lang="en-US" sz="2400" dirty="0">
                <a:cs typeface="Calibri"/>
              </a:rPr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105953915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EC69ECC-6704-817D-4E5B-C2BEFAF623A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1" y="365125"/>
            <a:ext cx="5251316" cy="1807305"/>
          </a:xfrm>
        </p:spPr>
        <p:txBody>
          <a:bodyPr>
            <a:normAutofit/>
          </a:bodyPr>
          <a:lstStyle/>
          <a:p>
            <a:r>
              <a:rPr lang="en-US" dirty="0" err="1">
                <a:cs typeface="Calibri Light"/>
              </a:rPr>
              <a:t>Díla</a:t>
            </a:r>
            <a:r>
              <a:rPr lang="en-US" dirty="0">
                <a:cs typeface="Calibri Light"/>
              </a:rPr>
              <a:t> v </a:t>
            </a:r>
            <a:r>
              <a:rPr lang="en-US" dirty="0" err="1">
                <a:cs typeface="Calibri Light"/>
              </a:rPr>
              <a:t>galeriích</a:t>
            </a:r>
            <a:endParaRPr lang="en-US" dirty="0" err="1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966F56C-F747-046E-D2BE-CEC5A5D5A7E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333297"/>
            <a:ext cx="4619621" cy="3843666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z="2000" dirty="0" err="1">
                <a:cs typeface="Calibri"/>
              </a:rPr>
              <a:t>Jeho</a:t>
            </a:r>
            <a:r>
              <a:rPr lang="en-US" sz="2000" dirty="0">
                <a:cs typeface="Calibri"/>
              </a:rPr>
              <a:t> </a:t>
            </a:r>
            <a:r>
              <a:rPr lang="en-US" sz="2000" dirty="0" err="1">
                <a:cs typeface="Calibri"/>
              </a:rPr>
              <a:t>díla</a:t>
            </a:r>
            <a:r>
              <a:rPr lang="en-US" sz="2000" dirty="0">
                <a:cs typeface="Calibri"/>
              </a:rPr>
              <a:t> </a:t>
            </a:r>
            <a:r>
              <a:rPr lang="en-US" sz="2000" dirty="0" err="1">
                <a:cs typeface="Calibri"/>
              </a:rPr>
              <a:t>jsou</a:t>
            </a:r>
            <a:r>
              <a:rPr lang="en-US" sz="2000" dirty="0">
                <a:cs typeface="Calibri"/>
              </a:rPr>
              <a:t> </a:t>
            </a:r>
            <a:r>
              <a:rPr lang="en-US" sz="2000" dirty="0" err="1">
                <a:cs typeface="Calibri"/>
              </a:rPr>
              <a:t>vystavená</a:t>
            </a:r>
            <a:r>
              <a:rPr lang="en-US" sz="2000" dirty="0">
                <a:cs typeface="Calibri"/>
              </a:rPr>
              <a:t> po </a:t>
            </a:r>
            <a:r>
              <a:rPr lang="en-US" sz="2000" dirty="0" err="1">
                <a:cs typeface="Calibri"/>
              </a:rPr>
              <a:t>celém</a:t>
            </a:r>
            <a:r>
              <a:rPr lang="en-US" sz="2000" dirty="0">
                <a:cs typeface="Calibri"/>
              </a:rPr>
              <a:t> </a:t>
            </a:r>
            <a:r>
              <a:rPr lang="en-US" sz="2000" dirty="0" err="1">
                <a:cs typeface="Calibri"/>
              </a:rPr>
              <a:t>světě</a:t>
            </a:r>
          </a:p>
          <a:p>
            <a:r>
              <a:rPr lang="en-US" sz="2000" dirty="0" err="1">
                <a:cs typeface="Calibri"/>
              </a:rPr>
              <a:t>Nejvíce</a:t>
            </a:r>
            <a:r>
              <a:rPr lang="en-US" sz="2000" dirty="0">
                <a:cs typeface="Calibri"/>
              </a:rPr>
              <a:t> </a:t>
            </a:r>
            <a:r>
              <a:rPr lang="en-US" sz="2000" dirty="0" err="1">
                <a:cs typeface="Calibri"/>
              </a:rPr>
              <a:t>děl</a:t>
            </a:r>
            <a:r>
              <a:rPr lang="en-US" sz="2000" dirty="0">
                <a:cs typeface="Calibri"/>
              </a:rPr>
              <a:t> je </a:t>
            </a:r>
            <a:r>
              <a:rPr lang="en-US" sz="2000" dirty="0" err="1">
                <a:cs typeface="Calibri"/>
              </a:rPr>
              <a:t>momentálně</a:t>
            </a:r>
            <a:r>
              <a:rPr lang="en-US" sz="2000" dirty="0">
                <a:cs typeface="Calibri"/>
              </a:rPr>
              <a:t> </a:t>
            </a:r>
            <a:r>
              <a:rPr lang="en-US" sz="2000" dirty="0" err="1">
                <a:cs typeface="Calibri"/>
              </a:rPr>
              <a:t>vystavených</a:t>
            </a:r>
            <a:r>
              <a:rPr lang="en-US" sz="2000" dirty="0">
                <a:cs typeface="Calibri"/>
              </a:rPr>
              <a:t> v </a:t>
            </a:r>
            <a:r>
              <a:rPr lang="en-US" sz="2000" dirty="0" err="1">
                <a:cs typeface="Calibri"/>
              </a:rPr>
              <a:t>Praze</a:t>
            </a:r>
            <a:r>
              <a:rPr lang="en-US" sz="2000" dirty="0">
                <a:cs typeface="Calibri"/>
              </a:rPr>
              <a:t> v </a:t>
            </a:r>
            <a:r>
              <a:rPr lang="en-US" sz="2000" dirty="0" err="1">
                <a:cs typeface="Calibri"/>
              </a:rPr>
              <a:t>parku</a:t>
            </a:r>
            <a:r>
              <a:rPr lang="en-US" sz="2000" dirty="0">
                <a:cs typeface="Calibri"/>
              </a:rPr>
              <a:t> </a:t>
            </a:r>
            <a:r>
              <a:rPr lang="en-US" sz="2000" dirty="0" err="1">
                <a:cs typeface="Calibri"/>
              </a:rPr>
              <a:t>na</a:t>
            </a:r>
            <a:r>
              <a:rPr lang="en-US" sz="2000" dirty="0">
                <a:cs typeface="Calibri"/>
              </a:rPr>
              <a:t> </a:t>
            </a:r>
            <a:r>
              <a:rPr lang="en-US" sz="2000" dirty="0" err="1">
                <a:cs typeface="Calibri"/>
              </a:rPr>
              <a:t>Klárově</a:t>
            </a:r>
          </a:p>
          <a:p>
            <a:r>
              <a:rPr lang="en-US" sz="2000" dirty="0" err="1">
                <a:cs typeface="Calibri"/>
              </a:rPr>
              <a:t>Mimo</a:t>
            </a:r>
            <a:r>
              <a:rPr lang="en-US" sz="2000" dirty="0">
                <a:cs typeface="Calibri"/>
              </a:rPr>
              <a:t> </a:t>
            </a:r>
            <a:r>
              <a:rPr lang="en-US" sz="2000" dirty="0" err="1">
                <a:cs typeface="Calibri"/>
              </a:rPr>
              <a:t>jiné</a:t>
            </a:r>
            <a:r>
              <a:rPr lang="en-US" sz="2000" dirty="0">
                <a:cs typeface="Calibri"/>
              </a:rPr>
              <a:t> </a:t>
            </a:r>
            <a:r>
              <a:rPr lang="en-US" sz="2000" dirty="0" err="1">
                <a:cs typeface="Calibri"/>
              </a:rPr>
              <a:t>má</a:t>
            </a:r>
            <a:r>
              <a:rPr lang="en-US" sz="2000" dirty="0">
                <a:cs typeface="Calibri"/>
              </a:rPr>
              <a:t> </a:t>
            </a:r>
            <a:r>
              <a:rPr lang="en-US" sz="2000" dirty="0" err="1">
                <a:cs typeface="Calibri"/>
              </a:rPr>
              <a:t>svoje</a:t>
            </a:r>
            <a:r>
              <a:rPr lang="en-US" sz="2000" dirty="0">
                <a:cs typeface="Calibri"/>
              </a:rPr>
              <a:t> </a:t>
            </a:r>
            <a:r>
              <a:rPr lang="en-US" sz="2000" dirty="0" err="1">
                <a:cs typeface="Calibri"/>
              </a:rPr>
              <a:t>díla</a:t>
            </a:r>
            <a:r>
              <a:rPr lang="en-US" sz="2000" dirty="0">
                <a:cs typeface="Calibri"/>
              </a:rPr>
              <a:t> </a:t>
            </a:r>
            <a:r>
              <a:rPr lang="en-US" sz="2000" dirty="0" err="1">
                <a:cs typeface="Calibri"/>
              </a:rPr>
              <a:t>vystavená</a:t>
            </a:r>
            <a:r>
              <a:rPr lang="en-US" sz="2000" dirty="0">
                <a:cs typeface="Calibri"/>
              </a:rPr>
              <a:t> v </a:t>
            </a:r>
            <a:r>
              <a:rPr lang="en-US" sz="2000" dirty="0" err="1">
                <a:cs typeface="Calibri"/>
              </a:rPr>
              <a:t>Itálii</a:t>
            </a:r>
            <a:r>
              <a:rPr lang="en-US" sz="2000" dirty="0">
                <a:cs typeface="Calibri"/>
              </a:rPr>
              <a:t>, </a:t>
            </a:r>
            <a:r>
              <a:rPr lang="en-US" sz="2000" dirty="0" err="1">
                <a:cs typeface="Calibri"/>
              </a:rPr>
              <a:t>Francii</a:t>
            </a:r>
            <a:r>
              <a:rPr lang="en-US" sz="2000" dirty="0">
                <a:cs typeface="Calibri"/>
              </a:rPr>
              <a:t>, </a:t>
            </a:r>
            <a:r>
              <a:rPr lang="en-US" sz="2000" dirty="0" err="1">
                <a:cs typeface="Calibri"/>
              </a:rPr>
              <a:t>Německu</a:t>
            </a:r>
            <a:r>
              <a:rPr lang="en-US" sz="2000" dirty="0">
                <a:cs typeface="Calibri"/>
              </a:rPr>
              <a:t> </a:t>
            </a:r>
            <a:r>
              <a:rPr lang="en-US" sz="2000" dirty="0" err="1">
                <a:cs typeface="Calibri"/>
              </a:rPr>
              <a:t>nebo</a:t>
            </a:r>
            <a:r>
              <a:rPr lang="en-US" sz="2000" dirty="0">
                <a:cs typeface="Calibri"/>
              </a:rPr>
              <a:t> v </a:t>
            </a:r>
            <a:r>
              <a:rPr lang="en-US" sz="2000" dirty="0" err="1">
                <a:cs typeface="Calibri"/>
              </a:rPr>
              <a:t>Anglii</a:t>
            </a:r>
          </a:p>
          <a:p>
            <a:endParaRPr lang="en-US" sz="2000">
              <a:cs typeface="Calibri"/>
            </a:endParaRPr>
          </a:p>
        </p:txBody>
      </p:sp>
      <p:pic>
        <p:nvPicPr>
          <p:cNvPr id="4" name="Picture 4">
            <a:extLst>
              <a:ext uri="{FF2B5EF4-FFF2-40B4-BE49-F238E27FC236}">
                <a16:creationId xmlns:a16="http://schemas.microsoft.com/office/drawing/2014/main" id="{56263B19-EDC9-E545-B375-A59CB471A7EC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0894" r="20198"/>
          <a:stretch/>
        </p:blipFill>
        <p:spPr>
          <a:xfrm>
            <a:off x="6229215" y="10"/>
            <a:ext cx="5962785" cy="6857990"/>
          </a:xfrm>
          <a:custGeom>
            <a:avLst/>
            <a:gdLst/>
            <a:ahLst/>
            <a:cxnLst/>
            <a:rect l="l" t="t" r="r" b="b"/>
            <a:pathLst>
              <a:path w="5962785" h="6858000">
                <a:moveTo>
                  <a:pt x="1044839" y="0"/>
                </a:moveTo>
                <a:lnTo>
                  <a:pt x="5962785" y="0"/>
                </a:lnTo>
                <a:lnTo>
                  <a:pt x="5962785" y="6858000"/>
                </a:lnTo>
                <a:lnTo>
                  <a:pt x="1469886" y="6858000"/>
                </a:lnTo>
                <a:lnTo>
                  <a:pt x="1416006" y="6823984"/>
                </a:lnTo>
                <a:cubicBezTo>
                  <a:pt x="1356767" y="6787940"/>
                  <a:pt x="1296437" y="6755500"/>
                  <a:pt x="1232473" y="6733873"/>
                </a:cubicBezTo>
                <a:cubicBezTo>
                  <a:pt x="1145250" y="6705037"/>
                  <a:pt x="1060933" y="6654575"/>
                  <a:pt x="1075471" y="6503186"/>
                </a:cubicBezTo>
                <a:cubicBezTo>
                  <a:pt x="1078378" y="6459932"/>
                  <a:pt x="1055118" y="6427493"/>
                  <a:pt x="1020229" y="6438306"/>
                </a:cubicBezTo>
                <a:cubicBezTo>
                  <a:pt x="953358" y="6459932"/>
                  <a:pt x="921375" y="6398656"/>
                  <a:pt x="883579" y="6351798"/>
                </a:cubicBezTo>
                <a:cubicBezTo>
                  <a:pt x="816707" y="6268895"/>
                  <a:pt x="752743" y="6182387"/>
                  <a:pt x="645167" y="6167969"/>
                </a:cubicBezTo>
                <a:cubicBezTo>
                  <a:pt x="665519" y="6103088"/>
                  <a:pt x="700408" y="6110298"/>
                  <a:pt x="732391" y="6124716"/>
                </a:cubicBezTo>
                <a:cubicBezTo>
                  <a:pt x="816707" y="6160761"/>
                  <a:pt x="901023" y="6200410"/>
                  <a:pt x="985339" y="6236455"/>
                </a:cubicBezTo>
                <a:cubicBezTo>
                  <a:pt x="1040581" y="6258081"/>
                  <a:pt x="1095822" y="6290522"/>
                  <a:pt x="1168509" y="6265291"/>
                </a:cubicBezTo>
                <a:cubicBezTo>
                  <a:pt x="1104545" y="6135530"/>
                  <a:pt x="996969" y="6110298"/>
                  <a:pt x="909746" y="6070649"/>
                </a:cubicBezTo>
                <a:cubicBezTo>
                  <a:pt x="802169" y="6020185"/>
                  <a:pt x="738206" y="5926470"/>
                  <a:pt x="659704" y="5818335"/>
                </a:cubicBezTo>
                <a:cubicBezTo>
                  <a:pt x="738206" y="5789500"/>
                  <a:pt x="787632" y="5868798"/>
                  <a:pt x="851597" y="5865193"/>
                </a:cubicBezTo>
                <a:cubicBezTo>
                  <a:pt x="854504" y="5854380"/>
                  <a:pt x="860319" y="5832753"/>
                  <a:pt x="860319" y="5832753"/>
                </a:cubicBezTo>
                <a:cubicBezTo>
                  <a:pt x="755650" y="5775081"/>
                  <a:pt x="709132" y="5666947"/>
                  <a:pt x="691686" y="5533581"/>
                </a:cubicBezTo>
                <a:cubicBezTo>
                  <a:pt x="685872" y="5465095"/>
                  <a:pt x="648075" y="5443468"/>
                  <a:pt x="610278" y="5411029"/>
                </a:cubicBezTo>
                <a:cubicBezTo>
                  <a:pt x="482350" y="5299289"/>
                  <a:pt x="345700" y="5198364"/>
                  <a:pt x="238123" y="5046976"/>
                </a:cubicBezTo>
                <a:cubicBezTo>
                  <a:pt x="363144" y="5064998"/>
                  <a:pt x="461997" y="5165924"/>
                  <a:pt x="592833" y="5209177"/>
                </a:cubicBezTo>
                <a:cubicBezTo>
                  <a:pt x="488165" y="5043371"/>
                  <a:pt x="351514" y="4956864"/>
                  <a:pt x="226494" y="4855939"/>
                </a:cubicBezTo>
                <a:cubicBezTo>
                  <a:pt x="168344" y="4809081"/>
                  <a:pt x="116011" y="4751408"/>
                  <a:pt x="49139" y="4726177"/>
                </a:cubicBezTo>
                <a:cubicBezTo>
                  <a:pt x="25879" y="4718968"/>
                  <a:pt x="-14825" y="4700947"/>
                  <a:pt x="5527" y="4650483"/>
                </a:cubicBezTo>
                <a:cubicBezTo>
                  <a:pt x="22972" y="4607230"/>
                  <a:pt x="54954" y="4621648"/>
                  <a:pt x="84029" y="4632460"/>
                </a:cubicBezTo>
                <a:cubicBezTo>
                  <a:pt x="153807" y="4661296"/>
                  <a:pt x="229401" y="4661296"/>
                  <a:pt x="325347" y="4661296"/>
                </a:cubicBezTo>
                <a:cubicBezTo>
                  <a:pt x="243939" y="4524326"/>
                  <a:pt x="95658" y="4567580"/>
                  <a:pt x="25879" y="4423401"/>
                </a:cubicBezTo>
                <a:cubicBezTo>
                  <a:pt x="113103" y="4398170"/>
                  <a:pt x="179975" y="4448632"/>
                  <a:pt x="249753" y="4459446"/>
                </a:cubicBezTo>
                <a:cubicBezTo>
                  <a:pt x="313718" y="4470259"/>
                  <a:pt x="328254" y="4445028"/>
                  <a:pt x="313718" y="4365729"/>
                </a:cubicBezTo>
                <a:cubicBezTo>
                  <a:pt x="290458" y="4243177"/>
                  <a:pt x="325347" y="4181900"/>
                  <a:pt x="418386" y="4214341"/>
                </a:cubicBezTo>
                <a:cubicBezTo>
                  <a:pt x="505609" y="4246781"/>
                  <a:pt x="514332" y="4199922"/>
                  <a:pt x="491072" y="4131438"/>
                </a:cubicBezTo>
                <a:cubicBezTo>
                  <a:pt x="456183" y="4030512"/>
                  <a:pt x="493979" y="3951214"/>
                  <a:pt x="520147" y="3864706"/>
                </a:cubicBezTo>
                <a:cubicBezTo>
                  <a:pt x="560851" y="3734945"/>
                  <a:pt x="543407" y="3670064"/>
                  <a:pt x="459090" y="3572743"/>
                </a:cubicBezTo>
                <a:cubicBezTo>
                  <a:pt x="409664" y="3518676"/>
                  <a:pt x="360236" y="3471818"/>
                  <a:pt x="290458" y="3424959"/>
                </a:cubicBezTo>
                <a:cubicBezTo>
                  <a:pt x="450368" y="3399728"/>
                  <a:pt x="284643" y="3313221"/>
                  <a:pt x="339884" y="3259153"/>
                </a:cubicBezTo>
                <a:cubicBezTo>
                  <a:pt x="453275" y="3237527"/>
                  <a:pt x="543407" y="3410542"/>
                  <a:pt x="697501" y="3360078"/>
                </a:cubicBezTo>
                <a:cubicBezTo>
                  <a:pt x="511425" y="3212294"/>
                  <a:pt x="302087" y="3165436"/>
                  <a:pt x="165437" y="2967190"/>
                </a:cubicBezTo>
                <a:cubicBezTo>
                  <a:pt x="197419" y="2923937"/>
                  <a:pt x="229401" y="2967190"/>
                  <a:pt x="255568" y="2949167"/>
                </a:cubicBezTo>
                <a:cubicBezTo>
                  <a:pt x="255568" y="2938354"/>
                  <a:pt x="560851" y="3006840"/>
                  <a:pt x="578296" y="2725691"/>
                </a:cubicBezTo>
                <a:cubicBezTo>
                  <a:pt x="584111" y="2725691"/>
                  <a:pt x="589926" y="2725691"/>
                  <a:pt x="595740" y="2714876"/>
                </a:cubicBezTo>
                <a:cubicBezTo>
                  <a:pt x="627722" y="2675228"/>
                  <a:pt x="598648" y="2581510"/>
                  <a:pt x="650982" y="2574301"/>
                </a:cubicBezTo>
                <a:cubicBezTo>
                  <a:pt x="709132" y="2567092"/>
                  <a:pt x="764373" y="2534653"/>
                  <a:pt x="825429" y="2552674"/>
                </a:cubicBezTo>
                <a:cubicBezTo>
                  <a:pt x="871949" y="2567092"/>
                  <a:pt x="921375" y="2585115"/>
                  <a:pt x="970802" y="2585115"/>
                </a:cubicBezTo>
                <a:cubicBezTo>
                  <a:pt x="1023136" y="2585115"/>
                  <a:pt x="1095822" y="2707668"/>
                  <a:pt x="1127805" y="2545465"/>
                </a:cubicBezTo>
                <a:cubicBezTo>
                  <a:pt x="1127805" y="2538257"/>
                  <a:pt x="1217936" y="2556280"/>
                  <a:pt x="1267362" y="2563488"/>
                </a:cubicBezTo>
                <a:cubicBezTo>
                  <a:pt x="1308067" y="2570698"/>
                  <a:pt x="1357494" y="2603137"/>
                  <a:pt x="1386568" y="2538257"/>
                </a:cubicBezTo>
                <a:cubicBezTo>
                  <a:pt x="1401105" y="2498607"/>
                  <a:pt x="1331326" y="2426518"/>
                  <a:pt x="1270270" y="2419309"/>
                </a:cubicBezTo>
                <a:cubicBezTo>
                  <a:pt x="1215029" y="2412101"/>
                  <a:pt x="1159787" y="2404892"/>
                  <a:pt x="1107453" y="2419309"/>
                </a:cubicBezTo>
                <a:cubicBezTo>
                  <a:pt x="1043489" y="2437331"/>
                  <a:pt x="1008599" y="2408495"/>
                  <a:pt x="991154" y="2343615"/>
                </a:cubicBezTo>
                <a:cubicBezTo>
                  <a:pt x="970802" y="2275131"/>
                  <a:pt x="933005" y="2239085"/>
                  <a:pt x="880671" y="2206645"/>
                </a:cubicBezTo>
                <a:cubicBezTo>
                  <a:pt x="752743" y="2127346"/>
                  <a:pt x="630630" y="2033629"/>
                  <a:pt x="491072" y="1986771"/>
                </a:cubicBezTo>
                <a:cubicBezTo>
                  <a:pt x="464905" y="1979562"/>
                  <a:pt x="432923" y="1965145"/>
                  <a:pt x="421293" y="1903868"/>
                </a:cubicBezTo>
                <a:cubicBezTo>
                  <a:pt x="799262" y="1997584"/>
                  <a:pt x="1142342" y="2239085"/>
                  <a:pt x="1531941" y="2224667"/>
                </a:cubicBezTo>
                <a:cubicBezTo>
                  <a:pt x="1427272" y="2148974"/>
                  <a:pt x="1302252" y="2145369"/>
                  <a:pt x="1188861" y="2091301"/>
                </a:cubicBezTo>
                <a:cubicBezTo>
                  <a:pt x="1270270" y="2051652"/>
                  <a:pt x="1345864" y="2094906"/>
                  <a:pt x="1421458" y="2116532"/>
                </a:cubicBezTo>
                <a:cubicBezTo>
                  <a:pt x="1485422" y="2134554"/>
                  <a:pt x="1543571" y="2138160"/>
                  <a:pt x="1549386" y="2026420"/>
                </a:cubicBezTo>
                <a:cubicBezTo>
                  <a:pt x="1549386" y="2015607"/>
                  <a:pt x="1549386" y="2008398"/>
                  <a:pt x="1549386" y="1997584"/>
                </a:cubicBezTo>
                <a:cubicBezTo>
                  <a:pt x="1526126" y="1950727"/>
                  <a:pt x="1494144" y="1929099"/>
                  <a:pt x="1453440" y="1914682"/>
                </a:cubicBezTo>
                <a:cubicBezTo>
                  <a:pt x="1430180" y="1907473"/>
                  <a:pt x="1398198" y="1893056"/>
                  <a:pt x="1398198" y="1860614"/>
                </a:cubicBezTo>
                <a:cubicBezTo>
                  <a:pt x="1401105" y="1738063"/>
                  <a:pt x="1322604" y="1702018"/>
                  <a:pt x="1247011" y="1665972"/>
                </a:cubicBezTo>
                <a:cubicBezTo>
                  <a:pt x="1287715" y="1604696"/>
                  <a:pt x="1322604" y="1647950"/>
                  <a:pt x="1354586" y="1644345"/>
                </a:cubicBezTo>
                <a:cubicBezTo>
                  <a:pt x="1374939" y="1640741"/>
                  <a:pt x="1395290" y="1637138"/>
                  <a:pt x="1395290" y="1604696"/>
                </a:cubicBezTo>
                <a:cubicBezTo>
                  <a:pt x="1395290" y="1579465"/>
                  <a:pt x="1386568" y="1547025"/>
                  <a:pt x="1366216" y="1547025"/>
                </a:cubicBezTo>
                <a:cubicBezTo>
                  <a:pt x="1238288" y="1543420"/>
                  <a:pt x="1165601" y="1370405"/>
                  <a:pt x="1031858" y="1370405"/>
                </a:cubicBezTo>
                <a:cubicBezTo>
                  <a:pt x="950450" y="1370405"/>
                  <a:pt x="1072563" y="1273083"/>
                  <a:pt x="1005692" y="1233435"/>
                </a:cubicBezTo>
                <a:cubicBezTo>
                  <a:pt x="991154" y="1222621"/>
                  <a:pt x="1046396" y="1208203"/>
                  <a:pt x="1069655" y="1211808"/>
                </a:cubicBezTo>
                <a:cubicBezTo>
                  <a:pt x="1092915" y="1215412"/>
                  <a:pt x="1113268" y="1240644"/>
                  <a:pt x="1142342" y="1222621"/>
                </a:cubicBezTo>
                <a:cubicBezTo>
                  <a:pt x="1156879" y="1157741"/>
                  <a:pt x="1119082" y="1132510"/>
                  <a:pt x="1084193" y="1114487"/>
                </a:cubicBezTo>
                <a:cubicBezTo>
                  <a:pt x="1008599" y="1071234"/>
                  <a:pt x="933005" y="1020771"/>
                  <a:pt x="848689" y="1006353"/>
                </a:cubicBezTo>
                <a:cubicBezTo>
                  <a:pt x="819615" y="1002748"/>
                  <a:pt x="802169" y="984726"/>
                  <a:pt x="805077" y="948681"/>
                </a:cubicBezTo>
                <a:cubicBezTo>
                  <a:pt x="810892" y="901822"/>
                  <a:pt x="839967" y="916240"/>
                  <a:pt x="863226" y="919844"/>
                </a:cubicBezTo>
                <a:cubicBezTo>
                  <a:pt x="877764" y="923450"/>
                  <a:pt x="892301" y="934263"/>
                  <a:pt x="906838" y="909031"/>
                </a:cubicBezTo>
                <a:cubicBezTo>
                  <a:pt x="566666" y="653113"/>
                  <a:pt x="386404" y="667532"/>
                  <a:pt x="5527" y="458471"/>
                </a:cubicBezTo>
                <a:cubicBezTo>
                  <a:pt x="89843" y="418822"/>
                  <a:pt x="150900" y="447658"/>
                  <a:pt x="209049" y="454867"/>
                </a:cubicBezTo>
                <a:cubicBezTo>
                  <a:pt x="354422" y="472890"/>
                  <a:pt x="264290" y="505329"/>
                  <a:pt x="409664" y="526956"/>
                </a:cubicBezTo>
                <a:cubicBezTo>
                  <a:pt x="479443" y="537770"/>
                  <a:pt x="543407" y="573815"/>
                  <a:pt x="621908" y="516143"/>
                </a:cubicBezTo>
                <a:cubicBezTo>
                  <a:pt x="674242" y="476494"/>
                  <a:pt x="758558" y="519747"/>
                  <a:pt x="822522" y="552188"/>
                </a:cubicBezTo>
                <a:cubicBezTo>
                  <a:pt x="874856" y="581024"/>
                  <a:pt x="927190" y="588232"/>
                  <a:pt x="996969" y="552188"/>
                </a:cubicBezTo>
                <a:cubicBezTo>
                  <a:pt x="933005" y="530562"/>
                  <a:pt x="883579" y="512539"/>
                  <a:pt x="834151" y="498120"/>
                </a:cubicBezTo>
                <a:cubicBezTo>
                  <a:pt x="793447" y="487307"/>
                  <a:pt x="770187" y="462076"/>
                  <a:pt x="773095" y="408008"/>
                </a:cubicBezTo>
                <a:cubicBezTo>
                  <a:pt x="773095" y="379172"/>
                  <a:pt x="764373" y="339523"/>
                  <a:pt x="793447" y="325106"/>
                </a:cubicBezTo>
                <a:cubicBezTo>
                  <a:pt x="816707" y="310688"/>
                  <a:pt x="848689" y="325106"/>
                  <a:pt x="860319" y="350336"/>
                </a:cubicBezTo>
                <a:cubicBezTo>
                  <a:pt x="874856" y="397195"/>
                  <a:pt x="889393" y="440449"/>
                  <a:pt x="938820" y="444054"/>
                </a:cubicBezTo>
                <a:cubicBezTo>
                  <a:pt x="1005692" y="451262"/>
                  <a:pt x="967894" y="422426"/>
                  <a:pt x="956265" y="386381"/>
                </a:cubicBezTo>
                <a:cubicBezTo>
                  <a:pt x="944635" y="346733"/>
                  <a:pt x="979525" y="335919"/>
                  <a:pt x="1002784" y="343127"/>
                </a:cubicBezTo>
                <a:cubicBezTo>
                  <a:pt x="1090008" y="375569"/>
                  <a:pt x="1180139" y="317897"/>
                  <a:pt x="1270270" y="364755"/>
                </a:cubicBezTo>
                <a:cubicBezTo>
                  <a:pt x="1247011" y="249411"/>
                  <a:pt x="1197583" y="198949"/>
                  <a:pt x="1092915" y="180926"/>
                </a:cubicBezTo>
                <a:cubicBezTo>
                  <a:pt x="1055118" y="177322"/>
                  <a:pt x="1014414" y="184530"/>
                  <a:pt x="979525" y="152090"/>
                </a:cubicBezTo>
                <a:cubicBezTo>
                  <a:pt x="959172" y="134068"/>
                  <a:pt x="938820" y="112441"/>
                  <a:pt x="953358" y="76396"/>
                </a:cubicBezTo>
                <a:cubicBezTo>
                  <a:pt x="962080" y="51165"/>
                  <a:pt x="985339" y="51165"/>
                  <a:pt x="1005692" y="58373"/>
                </a:cubicBezTo>
                <a:cubicBezTo>
                  <a:pt x="1090008" y="98023"/>
                  <a:pt x="1180139" y="108837"/>
                  <a:pt x="1267362" y="123254"/>
                </a:cubicBezTo>
                <a:cubicBezTo>
                  <a:pt x="1281900" y="126859"/>
                  <a:pt x="1296437" y="134068"/>
                  <a:pt x="1310975" y="98023"/>
                </a:cubicBezTo>
                <a:cubicBezTo>
                  <a:pt x="1260095" y="81803"/>
                  <a:pt x="1209941" y="62879"/>
                  <a:pt x="1159787" y="43505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137825008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7F11B04-8484-A39C-018A-65CFD67BE3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>
                <a:cs typeface="Calibri Light"/>
              </a:rPr>
              <a:t>Výstavy</a:t>
            </a:r>
            <a:r>
              <a:rPr lang="en-US" dirty="0">
                <a:cs typeface="Calibri Light"/>
              </a:rPr>
              <a:t> v </a:t>
            </a:r>
            <a:r>
              <a:rPr lang="en-US" dirty="0" err="1">
                <a:cs typeface="Calibri Light" panose="020F0302020204030204"/>
              </a:rPr>
              <a:t>Praze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52655BF-AC0B-E7C7-7D0D-BC744BB8244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r>
              <a:rPr lang="en-US" dirty="0" err="1">
                <a:ea typeface="+mn-lt"/>
                <a:cs typeface="+mn-lt"/>
              </a:rPr>
              <a:t>výstava</a:t>
            </a:r>
            <a:r>
              <a:rPr lang="en-US" dirty="0">
                <a:ea typeface="+mn-lt"/>
                <a:cs typeface="+mn-lt"/>
              </a:rPr>
              <a:t> NERVOUS TREES v Rudolf</a:t>
            </a:r>
            <a:r>
              <a:rPr lang="cs-CZ" dirty="0">
                <a:ea typeface="+mn-lt"/>
                <a:cs typeface="+mn-lt"/>
              </a:rPr>
              <a:t>i</a:t>
            </a:r>
            <a:r>
              <a:rPr lang="en-US" dirty="0">
                <a:ea typeface="+mn-lt"/>
                <a:cs typeface="+mn-lt"/>
              </a:rPr>
              <a:t>nu</a:t>
            </a:r>
          </a:p>
          <a:p>
            <a:pPr marL="0" indent="0">
              <a:buNone/>
            </a:pPr>
            <a:r>
              <a:rPr lang="en-US" dirty="0">
                <a:cs typeface="Calibri"/>
              </a:rPr>
              <a:t>- </a:t>
            </a:r>
            <a:r>
              <a:rPr lang="en-US" dirty="0" err="1">
                <a:cs typeface="Calibri"/>
              </a:rPr>
              <a:t>stá</a:t>
            </a:r>
            <a:r>
              <a:rPr lang="en-US" dirty="0">
                <a:cs typeface="Calibri"/>
              </a:rPr>
              <a:t> </a:t>
            </a:r>
            <a:r>
              <a:rPr lang="en-US" dirty="0" err="1">
                <a:cs typeface="Calibri"/>
              </a:rPr>
              <a:t>výstava</a:t>
            </a:r>
            <a:r>
              <a:rPr lang="en-US" dirty="0">
                <a:cs typeface="Calibri"/>
              </a:rPr>
              <a:t> v </a:t>
            </a:r>
            <a:r>
              <a:rPr lang="en-US" dirty="0" err="1">
                <a:cs typeface="Calibri"/>
              </a:rPr>
              <a:t>Rudolfinu</a:t>
            </a:r>
            <a:endParaRPr lang="en-US" dirty="0">
              <a:cs typeface="Calibri"/>
            </a:endParaRPr>
          </a:p>
          <a:p>
            <a:pPr marL="0" indent="0">
              <a:buNone/>
            </a:pPr>
            <a:r>
              <a:rPr lang="en-US" dirty="0">
                <a:cs typeface="Calibri"/>
              </a:rPr>
              <a:t>- od 7.9.2017 do  27.12.2017</a:t>
            </a:r>
          </a:p>
          <a:p>
            <a:r>
              <a:rPr lang="en-US" i="1" dirty="0">
                <a:cs typeface="Calibri"/>
              </a:rPr>
              <a:t>Art behind the line </a:t>
            </a:r>
            <a:r>
              <a:rPr lang="en-US" dirty="0">
                <a:cs typeface="Calibri"/>
              </a:rPr>
              <a:t>v </a:t>
            </a:r>
            <a:r>
              <a:rPr lang="en-US" dirty="0" err="1">
                <a:cs typeface="Calibri"/>
              </a:rPr>
              <a:t>metru</a:t>
            </a:r>
            <a:r>
              <a:rPr lang="en-US" dirty="0">
                <a:cs typeface="Calibri"/>
              </a:rPr>
              <a:t> </a:t>
            </a:r>
            <a:r>
              <a:rPr lang="en-US" dirty="0" err="1">
                <a:cs typeface="Calibri"/>
              </a:rPr>
              <a:t>na</a:t>
            </a:r>
            <a:r>
              <a:rPr lang="en-US" dirty="0">
                <a:cs typeface="Calibri"/>
              </a:rPr>
              <a:t> </a:t>
            </a:r>
            <a:r>
              <a:rPr lang="en-US" dirty="0" err="1">
                <a:cs typeface="Calibri"/>
              </a:rPr>
              <a:t>stanici</a:t>
            </a:r>
            <a:r>
              <a:rPr lang="en-US" dirty="0">
                <a:cs typeface="Calibri"/>
              </a:rPr>
              <a:t> </a:t>
            </a:r>
          </a:p>
          <a:p>
            <a:pPr marL="0" indent="0">
              <a:buNone/>
            </a:pPr>
            <a:r>
              <a:rPr lang="en-US" dirty="0">
                <a:cs typeface="Calibri"/>
              </a:rPr>
              <a:t>   </a:t>
            </a:r>
            <a:r>
              <a:rPr lang="en-US" dirty="0" err="1">
                <a:cs typeface="Calibri"/>
              </a:rPr>
              <a:t>Můstek</a:t>
            </a:r>
            <a:endParaRPr lang="en-US" dirty="0">
              <a:cs typeface="Calibri"/>
            </a:endParaRPr>
          </a:p>
          <a:p>
            <a:pPr marL="0" indent="0">
              <a:buNone/>
            </a:pPr>
            <a:r>
              <a:rPr lang="en-US" dirty="0">
                <a:cs typeface="Calibri"/>
              </a:rPr>
              <a:t>- 1996 </a:t>
            </a:r>
          </a:p>
        </p:txBody>
      </p:sp>
      <p:pic>
        <p:nvPicPr>
          <p:cNvPr id="4" name="Picture 4">
            <a:extLst>
              <a:ext uri="{FF2B5EF4-FFF2-40B4-BE49-F238E27FC236}">
                <a16:creationId xmlns:a16="http://schemas.microsoft.com/office/drawing/2014/main" id="{1CC691A1-07B6-7CBA-F0C1-97C79B77729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70403" y="508958"/>
            <a:ext cx="2249382" cy="3381555"/>
          </a:xfrm>
          <a:prstGeom prst="rect">
            <a:avLst/>
          </a:prstGeom>
        </p:spPr>
      </p:pic>
      <p:pic>
        <p:nvPicPr>
          <p:cNvPr id="5" name="Picture 5">
            <a:extLst>
              <a:ext uri="{FF2B5EF4-FFF2-40B4-BE49-F238E27FC236}">
                <a16:creationId xmlns:a16="http://schemas.microsoft.com/office/drawing/2014/main" id="{DD5D3552-753A-753F-E963-261EA22C9E5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29969" y="4045827"/>
            <a:ext cx="3591464" cy="24038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1054152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DE8045-10D2-72FF-19BB-A3842BF145B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70366" y="609600"/>
            <a:ext cx="4267200" cy="1351472"/>
          </a:xfrm>
        </p:spPr>
        <p:txBody>
          <a:bodyPr>
            <a:normAutofit/>
          </a:bodyPr>
          <a:lstStyle/>
          <a:p>
            <a:pPr algn="ctr"/>
            <a:r>
              <a:rPr lang="en-US">
                <a:solidFill>
                  <a:schemeClr val="tx1">
                    <a:lumMod val="85000"/>
                    <a:lumOff val="15000"/>
                  </a:schemeClr>
                </a:solidFill>
                <a:cs typeface="Calibri Light"/>
              </a:rPr>
              <a:t>Výstavy v Itálii</a:t>
            </a:r>
            <a:endParaRPr lang="en-US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1514187-FE57-CFF0-BCCE-9956BDEB750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198966" y="2147357"/>
            <a:ext cx="3810000" cy="4101042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z="20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How Nature Works, Orto </a:t>
            </a:r>
            <a:r>
              <a:rPr lang="en-US" sz="2000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Botanico</a:t>
            </a:r>
            <a:r>
              <a:rPr lang="en-US" sz="20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, Padova, </a:t>
            </a:r>
            <a:r>
              <a:rPr lang="en-US" sz="2000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Itálie</a:t>
            </a:r>
            <a:endParaRPr lang="en-US" sz="2000" dirty="0" err="1">
              <a:solidFill>
                <a:schemeClr val="tx1">
                  <a:lumMod val="85000"/>
                  <a:lumOff val="15000"/>
                </a:schemeClr>
              </a:solidFill>
              <a:cs typeface="Calibri"/>
            </a:endParaRPr>
          </a:p>
          <a:p>
            <a:pPr marL="0" indent="0">
              <a:buNone/>
            </a:pPr>
            <a:r>
              <a:rPr lang="en-US" sz="20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- 9.10.2021 </a:t>
            </a:r>
            <a:r>
              <a:rPr lang="en-US" sz="2000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až</a:t>
            </a:r>
            <a:r>
              <a:rPr lang="en-US" sz="20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9.1.2022</a:t>
            </a:r>
            <a:endParaRPr lang="en-US" sz="2000" dirty="0">
              <a:solidFill>
                <a:schemeClr val="tx1">
                  <a:lumMod val="85000"/>
                  <a:lumOff val="15000"/>
                </a:schemeClr>
              </a:solidFill>
              <a:cs typeface="Calibri"/>
            </a:endParaRPr>
          </a:p>
          <a:p>
            <a:pPr marL="0" indent="0">
              <a:buNone/>
            </a:pPr>
            <a:endParaRPr lang="en-US" sz="2000">
              <a:solidFill>
                <a:schemeClr val="tx1">
                  <a:lumMod val="85000"/>
                  <a:lumOff val="15000"/>
                </a:schemeClr>
              </a:solidFill>
              <a:cs typeface="Calibri"/>
            </a:endParaRPr>
          </a:p>
          <a:p>
            <a:r>
              <a:rPr lang="en-US" sz="20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Permanent installation Memorial of Passed Light, </a:t>
            </a:r>
            <a:r>
              <a:rPr lang="en-US" sz="2000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Artesella</a:t>
            </a:r>
            <a:r>
              <a:rPr lang="en-US" sz="20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, Borgo </a:t>
            </a:r>
            <a:r>
              <a:rPr lang="en-US" sz="2000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Valsugana</a:t>
            </a:r>
            <a:r>
              <a:rPr lang="en-US" sz="20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, </a:t>
            </a:r>
            <a:r>
              <a:rPr lang="en-US" sz="2000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Itálie</a:t>
            </a:r>
            <a:endParaRPr lang="en-US" sz="2000" dirty="0" err="1">
              <a:solidFill>
                <a:schemeClr val="tx1">
                  <a:lumMod val="85000"/>
                  <a:lumOff val="15000"/>
                </a:schemeClr>
              </a:solidFill>
              <a:cs typeface="Calibri"/>
            </a:endParaRPr>
          </a:p>
          <a:p>
            <a:endParaRPr lang="en-US" sz="2000" dirty="0">
              <a:solidFill>
                <a:schemeClr val="tx1">
                  <a:lumMod val="85000"/>
                  <a:lumOff val="15000"/>
                </a:schemeClr>
              </a:solidFill>
              <a:cs typeface="Calibri"/>
            </a:endParaRPr>
          </a:p>
          <a:p>
            <a:endParaRPr lang="en-US" sz="2000">
              <a:solidFill>
                <a:schemeClr val="tx1">
                  <a:lumMod val="85000"/>
                  <a:lumOff val="15000"/>
                </a:schemeClr>
              </a:solidFill>
              <a:cs typeface="Calibri"/>
            </a:endParaRPr>
          </a:p>
        </p:txBody>
      </p:sp>
      <p:pic>
        <p:nvPicPr>
          <p:cNvPr id="4" name="Picture 4">
            <a:extLst>
              <a:ext uri="{FF2B5EF4-FFF2-40B4-BE49-F238E27FC236}">
                <a16:creationId xmlns:a16="http://schemas.microsoft.com/office/drawing/2014/main" id="{BFBAC5AA-C3A3-4B91-CD83-5681173862D8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4196" r="5071"/>
          <a:stretch/>
        </p:blipFill>
        <p:spPr>
          <a:xfrm>
            <a:off x="3" y="1"/>
            <a:ext cx="3695699" cy="6858001"/>
          </a:xfrm>
          <a:custGeom>
            <a:avLst/>
            <a:gdLst/>
            <a:ahLst/>
            <a:cxnLst/>
            <a:rect l="l" t="t" r="r" b="b"/>
            <a:pathLst>
              <a:path w="3695699" h="6858001">
                <a:moveTo>
                  <a:pt x="0" y="0"/>
                </a:moveTo>
                <a:lnTo>
                  <a:pt x="3435129" y="0"/>
                </a:lnTo>
                <a:lnTo>
                  <a:pt x="3430599" y="17349"/>
                </a:lnTo>
                <a:cubicBezTo>
                  <a:pt x="3437542" y="19835"/>
                  <a:pt x="3423757" y="30822"/>
                  <a:pt x="3427683" y="38871"/>
                </a:cubicBezTo>
                <a:cubicBezTo>
                  <a:pt x="3431230" y="44698"/>
                  <a:pt x="3427877" y="49388"/>
                  <a:pt x="3427096" y="55116"/>
                </a:cubicBezTo>
                <a:cubicBezTo>
                  <a:pt x="3429620" y="62945"/>
                  <a:pt x="3421946" y="87211"/>
                  <a:pt x="3417356" y="93331"/>
                </a:cubicBezTo>
                <a:cubicBezTo>
                  <a:pt x="3401974" y="107607"/>
                  <a:pt x="3409629" y="143436"/>
                  <a:pt x="3397765" y="155370"/>
                </a:cubicBezTo>
                <a:cubicBezTo>
                  <a:pt x="3395800" y="159886"/>
                  <a:pt x="3394789" y="164378"/>
                  <a:pt x="3394373" y="168831"/>
                </a:cubicBezTo>
                <a:lnTo>
                  <a:pt x="3394553" y="181402"/>
                </a:lnTo>
                <a:lnTo>
                  <a:pt x="3397293" y="185192"/>
                </a:lnTo>
                <a:lnTo>
                  <a:pt x="3395923" y="192756"/>
                </a:lnTo>
                <a:cubicBezTo>
                  <a:pt x="3396018" y="193497"/>
                  <a:pt x="3396112" y="194237"/>
                  <a:pt x="3396207" y="194978"/>
                </a:cubicBezTo>
                <a:cubicBezTo>
                  <a:pt x="3396531" y="199154"/>
                  <a:pt x="3396856" y="203330"/>
                  <a:pt x="3397180" y="207506"/>
                </a:cubicBezTo>
                <a:cubicBezTo>
                  <a:pt x="3382438" y="200939"/>
                  <a:pt x="3394549" y="241317"/>
                  <a:pt x="3383191" y="229051"/>
                </a:cubicBezTo>
                <a:cubicBezTo>
                  <a:pt x="3382519" y="234401"/>
                  <a:pt x="3381383" y="237332"/>
                  <a:pt x="3380194" y="239137"/>
                </a:cubicBezTo>
                <a:lnTo>
                  <a:pt x="3349267" y="310262"/>
                </a:lnTo>
                <a:lnTo>
                  <a:pt x="3344455" y="381704"/>
                </a:lnTo>
                <a:cubicBezTo>
                  <a:pt x="3343420" y="464598"/>
                  <a:pt x="3338482" y="511985"/>
                  <a:pt x="3327551" y="571873"/>
                </a:cubicBezTo>
                <a:cubicBezTo>
                  <a:pt x="3316620" y="631761"/>
                  <a:pt x="3309762" y="702429"/>
                  <a:pt x="3278869" y="741030"/>
                </a:cubicBezTo>
                <a:lnTo>
                  <a:pt x="3239259" y="957888"/>
                </a:lnTo>
                <a:cubicBezTo>
                  <a:pt x="3267597" y="1021376"/>
                  <a:pt x="3235647" y="1004478"/>
                  <a:pt x="3243890" y="1047869"/>
                </a:cubicBezTo>
                <a:cubicBezTo>
                  <a:pt x="3245988" y="1077107"/>
                  <a:pt x="3228006" y="1101189"/>
                  <a:pt x="3221700" y="1118244"/>
                </a:cubicBezTo>
                <a:cubicBezTo>
                  <a:pt x="3220198" y="1120922"/>
                  <a:pt x="3213346" y="1188569"/>
                  <a:pt x="3211078" y="1190394"/>
                </a:cubicBezTo>
                <a:cubicBezTo>
                  <a:pt x="3204899" y="1218939"/>
                  <a:pt x="3210276" y="1253036"/>
                  <a:pt x="3199704" y="1304585"/>
                </a:cubicBezTo>
                <a:cubicBezTo>
                  <a:pt x="3199438" y="1346246"/>
                  <a:pt x="3168623" y="1413431"/>
                  <a:pt x="3167741" y="1449444"/>
                </a:cubicBezTo>
                <a:cubicBezTo>
                  <a:pt x="3180911" y="1471132"/>
                  <a:pt x="3193362" y="1499173"/>
                  <a:pt x="3194410" y="1520667"/>
                </a:cubicBezTo>
                <a:cubicBezTo>
                  <a:pt x="3181228" y="1513763"/>
                  <a:pt x="3199978" y="1547097"/>
                  <a:pt x="3184473" y="1547038"/>
                </a:cubicBezTo>
                <a:cubicBezTo>
                  <a:pt x="3185153" y="1550949"/>
                  <a:pt x="3186303" y="1554741"/>
                  <a:pt x="3187573" y="1558550"/>
                </a:cubicBezTo>
                <a:lnTo>
                  <a:pt x="3188231" y="1560544"/>
                </a:lnTo>
                <a:lnTo>
                  <a:pt x="3188195" y="1568317"/>
                </a:lnTo>
                <a:lnTo>
                  <a:pt x="3191518" y="1570772"/>
                </a:lnTo>
                <a:lnTo>
                  <a:pt x="3193853" y="1582659"/>
                </a:lnTo>
                <a:cubicBezTo>
                  <a:pt x="3194213" y="1587070"/>
                  <a:pt x="3193997" y="1591769"/>
                  <a:pt x="3192857" y="1596890"/>
                </a:cubicBezTo>
                <a:cubicBezTo>
                  <a:pt x="3185716" y="1609144"/>
                  <a:pt x="3191593" y="1629575"/>
                  <a:pt x="3189686" y="1647479"/>
                </a:cubicBezTo>
                <a:lnTo>
                  <a:pt x="3187125" y="1655568"/>
                </a:lnTo>
                <a:cubicBezTo>
                  <a:pt x="3187259" y="1659315"/>
                  <a:pt x="3192418" y="1733399"/>
                  <a:pt x="3192552" y="1737146"/>
                </a:cubicBezTo>
                <a:cubicBezTo>
                  <a:pt x="3236684" y="1834597"/>
                  <a:pt x="3210475" y="1851660"/>
                  <a:pt x="3219437" y="1908917"/>
                </a:cubicBezTo>
                <a:lnTo>
                  <a:pt x="3220572" y="1915235"/>
                </a:lnTo>
                <a:cubicBezTo>
                  <a:pt x="3225642" y="1919319"/>
                  <a:pt x="3228448" y="1945519"/>
                  <a:pt x="3226946" y="1954447"/>
                </a:cubicBezTo>
                <a:cubicBezTo>
                  <a:pt x="3219553" y="1979351"/>
                  <a:pt x="3239504" y="2001442"/>
                  <a:pt x="3234148" y="2021397"/>
                </a:cubicBezTo>
                <a:cubicBezTo>
                  <a:pt x="3234224" y="2026740"/>
                  <a:pt x="3235084" y="2031233"/>
                  <a:pt x="3236424" y="2035173"/>
                </a:cubicBezTo>
                <a:lnTo>
                  <a:pt x="3241339" y="2045116"/>
                </a:lnTo>
                <a:lnTo>
                  <a:pt x="3233470" y="2098623"/>
                </a:lnTo>
                <a:cubicBezTo>
                  <a:pt x="3230495" y="2129687"/>
                  <a:pt x="3232618" y="2188321"/>
                  <a:pt x="3230016" y="2240964"/>
                </a:cubicBezTo>
                <a:cubicBezTo>
                  <a:pt x="3226602" y="2283982"/>
                  <a:pt x="3232644" y="2342030"/>
                  <a:pt x="3237809" y="2379644"/>
                </a:cubicBezTo>
                <a:cubicBezTo>
                  <a:pt x="3244462" y="2409884"/>
                  <a:pt x="3221747" y="2435219"/>
                  <a:pt x="3237054" y="2459103"/>
                </a:cubicBezTo>
                <a:cubicBezTo>
                  <a:pt x="3245536" y="2488997"/>
                  <a:pt x="3251426" y="2510390"/>
                  <a:pt x="3255285" y="2538679"/>
                </a:cubicBezTo>
                <a:cubicBezTo>
                  <a:pt x="3258296" y="2574322"/>
                  <a:pt x="3245460" y="2589819"/>
                  <a:pt x="3245073" y="2622720"/>
                </a:cubicBezTo>
                <a:lnTo>
                  <a:pt x="3252960" y="2736087"/>
                </a:lnTo>
                <a:cubicBezTo>
                  <a:pt x="3245577" y="2772183"/>
                  <a:pt x="3230063" y="2856752"/>
                  <a:pt x="3218681" y="2902964"/>
                </a:cubicBezTo>
                <a:cubicBezTo>
                  <a:pt x="3212624" y="2927969"/>
                  <a:pt x="3209733" y="2973979"/>
                  <a:pt x="3203641" y="3008786"/>
                </a:cubicBezTo>
                <a:cubicBezTo>
                  <a:pt x="3197547" y="3043595"/>
                  <a:pt x="3186644" y="3093251"/>
                  <a:pt x="3182123" y="3111815"/>
                </a:cubicBezTo>
                <a:lnTo>
                  <a:pt x="3176517" y="3120169"/>
                </a:lnTo>
                <a:lnTo>
                  <a:pt x="3177035" y="3121646"/>
                </a:lnTo>
                <a:cubicBezTo>
                  <a:pt x="3177423" y="3127588"/>
                  <a:pt x="3176129" y="3130763"/>
                  <a:pt x="3174093" y="3132705"/>
                </a:cubicBezTo>
                <a:lnTo>
                  <a:pt x="3171045" y="3134220"/>
                </a:lnTo>
                <a:lnTo>
                  <a:pt x="3168274" y="3141524"/>
                </a:lnTo>
                <a:lnTo>
                  <a:pt x="3160781" y="3155149"/>
                </a:lnTo>
                <a:cubicBezTo>
                  <a:pt x="3160949" y="3156237"/>
                  <a:pt x="3161116" y="3157326"/>
                  <a:pt x="3161284" y="3158414"/>
                </a:cubicBezTo>
                <a:lnTo>
                  <a:pt x="3152950" y="3180080"/>
                </a:lnTo>
                <a:lnTo>
                  <a:pt x="3153739" y="3180719"/>
                </a:lnTo>
                <a:cubicBezTo>
                  <a:pt x="3155321" y="3182647"/>
                  <a:pt x="3156128" y="3184999"/>
                  <a:pt x="3155342" y="3188313"/>
                </a:cubicBezTo>
                <a:cubicBezTo>
                  <a:pt x="3169797" y="3188216"/>
                  <a:pt x="3159934" y="3192271"/>
                  <a:pt x="3156340" y="3202049"/>
                </a:cubicBezTo>
                <a:cubicBezTo>
                  <a:pt x="3177988" y="3204083"/>
                  <a:pt x="3159779" y="3228842"/>
                  <a:pt x="3169832" y="3237938"/>
                </a:cubicBezTo>
                <a:cubicBezTo>
                  <a:pt x="3166705" y="3245075"/>
                  <a:pt x="3163793" y="3252659"/>
                  <a:pt x="3161244" y="3260564"/>
                </a:cubicBezTo>
                <a:lnTo>
                  <a:pt x="3160005" y="3265314"/>
                </a:lnTo>
                <a:cubicBezTo>
                  <a:pt x="3160063" y="3265371"/>
                  <a:pt x="3160124" y="3265428"/>
                  <a:pt x="3160184" y="3265486"/>
                </a:cubicBezTo>
                <a:cubicBezTo>
                  <a:pt x="3160345" y="3266694"/>
                  <a:pt x="3160101" y="3268319"/>
                  <a:pt x="3159279" y="3270659"/>
                </a:cubicBezTo>
                <a:lnTo>
                  <a:pt x="3157747" y="3273971"/>
                </a:lnTo>
                <a:lnTo>
                  <a:pt x="3155343" y="3283185"/>
                </a:lnTo>
                <a:cubicBezTo>
                  <a:pt x="3155517" y="3284422"/>
                  <a:pt x="3155689" y="3285657"/>
                  <a:pt x="3155860" y="3286893"/>
                </a:cubicBezTo>
                <a:lnTo>
                  <a:pt x="3158001" y="3289146"/>
                </a:lnTo>
                <a:lnTo>
                  <a:pt x="3157508" y="3289877"/>
                </a:lnTo>
                <a:cubicBezTo>
                  <a:pt x="3151604" y="3294411"/>
                  <a:pt x="3144966" y="3293561"/>
                  <a:pt x="3159853" y="3309833"/>
                </a:cubicBezTo>
                <a:cubicBezTo>
                  <a:pt x="3149181" y="3321561"/>
                  <a:pt x="3158789" y="3329345"/>
                  <a:pt x="3157392" y="3351579"/>
                </a:cubicBezTo>
                <a:cubicBezTo>
                  <a:pt x="3148710" y="3357083"/>
                  <a:pt x="3149361" y="3365079"/>
                  <a:pt x="3152871" y="3374240"/>
                </a:cubicBezTo>
                <a:cubicBezTo>
                  <a:pt x="3148885" y="3383513"/>
                  <a:pt x="3145239" y="3392740"/>
                  <a:pt x="3142119" y="3402557"/>
                </a:cubicBezTo>
                <a:lnTo>
                  <a:pt x="3138061" y="3419585"/>
                </a:lnTo>
                <a:lnTo>
                  <a:pt x="3139796" y="3424940"/>
                </a:lnTo>
                <a:cubicBezTo>
                  <a:pt x="3142520" y="3434326"/>
                  <a:pt x="3143300" y="3443700"/>
                  <a:pt x="3137669" y="3463264"/>
                </a:cubicBezTo>
                <a:cubicBezTo>
                  <a:pt x="3147380" y="3480689"/>
                  <a:pt x="3167781" y="3490510"/>
                  <a:pt x="3168140" y="3518969"/>
                </a:cubicBezTo>
                <a:cubicBezTo>
                  <a:pt x="3159473" y="3545761"/>
                  <a:pt x="3191152" y="3574399"/>
                  <a:pt x="3179206" y="3607864"/>
                </a:cubicBezTo>
                <a:cubicBezTo>
                  <a:pt x="3176757" y="3619813"/>
                  <a:pt x="3181069" y="3654600"/>
                  <a:pt x="3189125" y="3659839"/>
                </a:cubicBezTo>
                <a:cubicBezTo>
                  <a:pt x="3191518" y="3666815"/>
                  <a:pt x="3189857" y="3675779"/>
                  <a:pt x="3198077" y="3677681"/>
                </a:cubicBezTo>
                <a:cubicBezTo>
                  <a:pt x="3208136" y="3681475"/>
                  <a:pt x="3196345" y="3709561"/>
                  <a:pt x="3207094" y="3703876"/>
                </a:cubicBezTo>
                <a:cubicBezTo>
                  <a:pt x="3199084" y="3723751"/>
                  <a:pt x="3220453" y="3734396"/>
                  <a:pt x="3227016" y="3748633"/>
                </a:cubicBezTo>
                <a:cubicBezTo>
                  <a:pt x="3218663" y="3764666"/>
                  <a:pt x="3240667" y="3778725"/>
                  <a:pt x="3246806" y="3811324"/>
                </a:cubicBezTo>
                <a:cubicBezTo>
                  <a:pt x="3237058" y="3829063"/>
                  <a:pt x="3251097" y="3833247"/>
                  <a:pt x="3239091" y="3865102"/>
                </a:cubicBezTo>
                <a:cubicBezTo>
                  <a:pt x="3240755" y="3865725"/>
                  <a:pt x="3242340" y="3866659"/>
                  <a:pt x="3243800" y="3867874"/>
                </a:cubicBezTo>
                <a:cubicBezTo>
                  <a:pt x="3252276" y="3874935"/>
                  <a:pt x="3254724" y="3889782"/>
                  <a:pt x="3249268" y="3901031"/>
                </a:cubicBezTo>
                <a:cubicBezTo>
                  <a:pt x="3234180" y="3950514"/>
                  <a:pt x="3270886" y="3938724"/>
                  <a:pt x="3271850" y="3976535"/>
                </a:cubicBezTo>
                <a:cubicBezTo>
                  <a:pt x="3275333" y="4018513"/>
                  <a:pt x="3265836" y="4033210"/>
                  <a:pt x="3253128" y="4091308"/>
                </a:cubicBezTo>
                <a:cubicBezTo>
                  <a:pt x="3262530" y="4093945"/>
                  <a:pt x="3263925" y="4100312"/>
                  <a:pt x="3261491" y="4112665"/>
                </a:cubicBezTo>
                <a:cubicBezTo>
                  <a:pt x="3263824" y="4132845"/>
                  <a:pt x="3285122" y="4124005"/>
                  <a:pt x="3275235" y="4148543"/>
                </a:cubicBezTo>
                <a:cubicBezTo>
                  <a:pt x="3282222" y="4163609"/>
                  <a:pt x="3300717" y="4191930"/>
                  <a:pt x="3303406" y="4203059"/>
                </a:cubicBezTo>
                <a:cubicBezTo>
                  <a:pt x="3307769" y="4216879"/>
                  <a:pt x="3289765" y="4198911"/>
                  <a:pt x="3291377" y="4215304"/>
                </a:cubicBezTo>
                <a:cubicBezTo>
                  <a:pt x="3295421" y="4234470"/>
                  <a:pt x="3290844" y="4240556"/>
                  <a:pt x="3303627" y="4247412"/>
                </a:cubicBezTo>
                <a:cubicBezTo>
                  <a:pt x="3300302" y="4270043"/>
                  <a:pt x="3313094" y="4269840"/>
                  <a:pt x="3323715" y="4295574"/>
                </a:cubicBezTo>
                <a:cubicBezTo>
                  <a:pt x="3318854" y="4309546"/>
                  <a:pt x="3323708" y="4317748"/>
                  <a:pt x="3331757" y="4324626"/>
                </a:cubicBezTo>
                <a:cubicBezTo>
                  <a:pt x="3334500" y="4352298"/>
                  <a:pt x="3348521" y="4373553"/>
                  <a:pt x="3357571" y="4402594"/>
                </a:cubicBezTo>
                <a:cubicBezTo>
                  <a:pt x="3395421" y="4440113"/>
                  <a:pt x="3406716" y="4492429"/>
                  <a:pt x="3416883" y="4511276"/>
                </a:cubicBezTo>
                <a:lnTo>
                  <a:pt x="3418568" y="4515669"/>
                </a:lnTo>
                <a:cubicBezTo>
                  <a:pt x="3418685" y="4519956"/>
                  <a:pt x="3418801" y="4524244"/>
                  <a:pt x="3418918" y="4528531"/>
                </a:cubicBezTo>
                <a:cubicBezTo>
                  <a:pt x="3418727" y="4530191"/>
                  <a:pt x="3418537" y="4531850"/>
                  <a:pt x="3418346" y="4533510"/>
                </a:cubicBezTo>
                <a:cubicBezTo>
                  <a:pt x="3418215" y="4536889"/>
                  <a:pt x="3418462" y="4539065"/>
                  <a:pt x="3419005" y="4540494"/>
                </a:cubicBezTo>
                <a:lnTo>
                  <a:pt x="3424268" y="4595886"/>
                </a:lnTo>
                <a:cubicBezTo>
                  <a:pt x="3429156" y="4624362"/>
                  <a:pt x="3443934" y="4682306"/>
                  <a:pt x="3448330" y="4711348"/>
                </a:cubicBezTo>
                <a:lnTo>
                  <a:pt x="3445621" y="4714874"/>
                </a:lnTo>
                <a:cubicBezTo>
                  <a:pt x="3444103" y="4718397"/>
                  <a:pt x="3443735" y="4723077"/>
                  <a:pt x="3445980" y="4730345"/>
                </a:cubicBezTo>
                <a:lnTo>
                  <a:pt x="3446976" y="4731926"/>
                </a:lnTo>
                <a:lnTo>
                  <a:pt x="3443720" y="4745408"/>
                </a:lnTo>
                <a:cubicBezTo>
                  <a:pt x="3444756" y="4771155"/>
                  <a:pt x="3455466" y="4843107"/>
                  <a:pt x="3453194" y="4886406"/>
                </a:cubicBezTo>
                <a:cubicBezTo>
                  <a:pt x="3454856" y="4906631"/>
                  <a:pt x="3481235" y="5008239"/>
                  <a:pt x="3455210" y="5025296"/>
                </a:cubicBezTo>
                <a:cubicBezTo>
                  <a:pt x="3442202" y="5116320"/>
                  <a:pt x="3464654" y="5119078"/>
                  <a:pt x="3462841" y="5211091"/>
                </a:cubicBezTo>
                <a:cubicBezTo>
                  <a:pt x="3469390" y="5269669"/>
                  <a:pt x="3462794" y="5327391"/>
                  <a:pt x="3469385" y="5356669"/>
                </a:cubicBezTo>
                <a:cubicBezTo>
                  <a:pt x="3471479" y="5361935"/>
                  <a:pt x="3474277" y="5366825"/>
                  <a:pt x="3477268" y="5371683"/>
                </a:cubicBezTo>
                <a:lnTo>
                  <a:pt x="3478824" y="5374232"/>
                </a:lnTo>
                <a:lnTo>
                  <a:pt x="3486664" y="5427532"/>
                </a:lnTo>
                <a:lnTo>
                  <a:pt x="3499845" y="5523238"/>
                </a:lnTo>
                <a:cubicBezTo>
                  <a:pt x="3496480" y="5535759"/>
                  <a:pt x="3498126" y="5574631"/>
                  <a:pt x="3505782" y="5582050"/>
                </a:cubicBezTo>
                <a:cubicBezTo>
                  <a:pt x="3507640" y="5590169"/>
                  <a:pt x="3505294" y="5599602"/>
                  <a:pt x="3513368" y="5603412"/>
                </a:cubicBezTo>
                <a:cubicBezTo>
                  <a:pt x="3518549" y="5620896"/>
                  <a:pt x="3530454" y="5660930"/>
                  <a:pt x="3536869" y="5686953"/>
                </a:cubicBezTo>
                <a:cubicBezTo>
                  <a:pt x="3527290" y="5702684"/>
                  <a:pt x="3548216" y="5722678"/>
                  <a:pt x="3551859" y="5759548"/>
                </a:cubicBezTo>
                <a:cubicBezTo>
                  <a:pt x="3540751" y="5776843"/>
                  <a:pt x="3554471" y="5784377"/>
                  <a:pt x="3540024" y="5816599"/>
                </a:cubicBezTo>
                <a:cubicBezTo>
                  <a:pt x="3541640" y="5817630"/>
                  <a:pt x="3543154" y="5818984"/>
                  <a:pt x="3544521" y="5820619"/>
                </a:cubicBezTo>
                <a:cubicBezTo>
                  <a:pt x="3552455" y="5830118"/>
                  <a:pt x="3553767" y="5846834"/>
                  <a:pt x="3547449" y="5857956"/>
                </a:cubicBezTo>
                <a:cubicBezTo>
                  <a:pt x="3528571" y="5908761"/>
                  <a:pt x="3532186" y="5952107"/>
                  <a:pt x="3530253" y="5993572"/>
                </a:cubicBezTo>
                <a:cubicBezTo>
                  <a:pt x="3530522" y="6040113"/>
                  <a:pt x="3553891" y="6005695"/>
                  <a:pt x="3536734" y="6066404"/>
                </a:cubicBezTo>
                <a:cubicBezTo>
                  <a:pt x="3545935" y="6071268"/>
                  <a:pt x="3546842" y="6078512"/>
                  <a:pt x="3543461" y="6091477"/>
                </a:cubicBezTo>
                <a:cubicBezTo>
                  <a:pt x="3549602" y="6107585"/>
                  <a:pt x="3568275" y="6137061"/>
                  <a:pt x="3573577" y="6163051"/>
                </a:cubicBezTo>
                <a:cubicBezTo>
                  <a:pt x="3577046" y="6182032"/>
                  <a:pt x="3572259" y="6223892"/>
                  <a:pt x="3575275" y="6247420"/>
                </a:cubicBezTo>
                <a:cubicBezTo>
                  <a:pt x="3570217" y="6271412"/>
                  <a:pt x="3583023" y="6273898"/>
                  <a:pt x="3591673" y="6304222"/>
                </a:cubicBezTo>
                <a:cubicBezTo>
                  <a:pt x="3585743" y="6318440"/>
                  <a:pt x="3589967" y="6328418"/>
                  <a:pt x="3597489" y="6337624"/>
                </a:cubicBezTo>
                <a:cubicBezTo>
                  <a:pt x="3598113" y="6368401"/>
                  <a:pt x="3610504" y="6394558"/>
                  <a:pt x="3617330" y="6428161"/>
                </a:cubicBezTo>
                <a:cubicBezTo>
                  <a:pt x="3612404" y="6466489"/>
                  <a:pt x="3633001" y="6482393"/>
                  <a:pt x="3640218" y="6518318"/>
                </a:cubicBezTo>
                <a:cubicBezTo>
                  <a:pt x="3625420" y="6557419"/>
                  <a:pt x="3668862" y="6537820"/>
                  <a:pt x="3670788" y="6568733"/>
                </a:cubicBezTo>
                <a:cubicBezTo>
                  <a:pt x="3659124" y="6621466"/>
                  <a:pt x="3685482" y="6565072"/>
                  <a:pt x="3687763" y="6643164"/>
                </a:cubicBezTo>
                <a:cubicBezTo>
                  <a:pt x="3685396" y="6647995"/>
                  <a:pt x="3689317" y="6656838"/>
                  <a:pt x="3693097" y="6655183"/>
                </a:cubicBezTo>
                <a:cubicBezTo>
                  <a:pt x="3693444" y="6672318"/>
                  <a:pt x="3690193" y="6715787"/>
                  <a:pt x="3689847" y="6745974"/>
                </a:cubicBezTo>
                <a:cubicBezTo>
                  <a:pt x="3689583" y="6773144"/>
                  <a:pt x="3690048" y="6817635"/>
                  <a:pt x="3691023" y="6836306"/>
                </a:cubicBezTo>
                <a:lnTo>
                  <a:pt x="3695699" y="6858001"/>
                </a:lnTo>
                <a:lnTo>
                  <a:pt x="0" y="6858000"/>
                </a:lnTo>
                <a:close/>
              </a:path>
            </a:pathLst>
          </a:custGeom>
        </p:spPr>
      </p:pic>
      <p:pic>
        <p:nvPicPr>
          <p:cNvPr id="5" name="Picture 5">
            <a:extLst>
              <a:ext uri="{FF2B5EF4-FFF2-40B4-BE49-F238E27FC236}">
                <a16:creationId xmlns:a16="http://schemas.microsoft.com/office/drawing/2014/main" id="{0F711463-FD2A-0600-31F7-603A0F41BF79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r="21106"/>
          <a:stretch/>
        </p:blipFill>
        <p:spPr>
          <a:xfrm>
            <a:off x="8580467" y="10"/>
            <a:ext cx="3611533" cy="6857990"/>
          </a:xfrm>
          <a:custGeom>
            <a:avLst/>
            <a:gdLst/>
            <a:ahLst/>
            <a:cxnLst/>
            <a:rect l="l" t="t" r="r" b="b"/>
            <a:pathLst>
              <a:path w="3810000" h="6858000">
                <a:moveTo>
                  <a:pt x="95627" y="0"/>
                </a:moveTo>
                <a:lnTo>
                  <a:pt x="3810000" y="0"/>
                </a:lnTo>
                <a:lnTo>
                  <a:pt x="3810000" y="6858000"/>
                </a:lnTo>
                <a:lnTo>
                  <a:pt x="13132" y="6858000"/>
                </a:lnTo>
                <a:cubicBezTo>
                  <a:pt x="13183" y="6857363"/>
                  <a:pt x="13234" y="6856727"/>
                  <a:pt x="13284" y="6856090"/>
                </a:cubicBezTo>
                <a:lnTo>
                  <a:pt x="31566" y="6805847"/>
                </a:lnTo>
                <a:lnTo>
                  <a:pt x="30463" y="6715381"/>
                </a:lnTo>
                <a:cubicBezTo>
                  <a:pt x="29585" y="6714082"/>
                  <a:pt x="28597" y="6713038"/>
                  <a:pt x="27533" y="6712286"/>
                </a:cubicBezTo>
                <a:lnTo>
                  <a:pt x="31288" y="6698474"/>
                </a:lnTo>
                <a:lnTo>
                  <a:pt x="29901" y="6686264"/>
                </a:lnTo>
                <a:cubicBezTo>
                  <a:pt x="29591" y="6639749"/>
                  <a:pt x="29281" y="6593234"/>
                  <a:pt x="28971" y="6546719"/>
                </a:cubicBezTo>
                <a:cubicBezTo>
                  <a:pt x="23415" y="6502008"/>
                  <a:pt x="3087" y="6462057"/>
                  <a:pt x="310" y="6408337"/>
                </a:cubicBezTo>
                <a:cubicBezTo>
                  <a:pt x="-2468" y="6354617"/>
                  <a:pt x="14431" y="6312397"/>
                  <a:pt x="12307" y="6224401"/>
                </a:cubicBezTo>
                <a:lnTo>
                  <a:pt x="27152" y="6147415"/>
                </a:lnTo>
                <a:lnTo>
                  <a:pt x="39044" y="6093837"/>
                </a:lnTo>
                <a:cubicBezTo>
                  <a:pt x="47718" y="6039281"/>
                  <a:pt x="47985" y="5964495"/>
                  <a:pt x="46816" y="5915901"/>
                </a:cubicBezTo>
                <a:cubicBezTo>
                  <a:pt x="43189" y="5876557"/>
                  <a:pt x="47196" y="5863739"/>
                  <a:pt x="33533" y="5831562"/>
                </a:cubicBezTo>
                <a:cubicBezTo>
                  <a:pt x="27901" y="5792459"/>
                  <a:pt x="47408" y="5747455"/>
                  <a:pt x="46555" y="5710909"/>
                </a:cubicBezTo>
                <a:cubicBezTo>
                  <a:pt x="53188" y="5686865"/>
                  <a:pt x="49116" y="5615845"/>
                  <a:pt x="62461" y="5602222"/>
                </a:cubicBezTo>
                <a:cubicBezTo>
                  <a:pt x="64066" y="5572067"/>
                  <a:pt x="49594" y="5555548"/>
                  <a:pt x="56185" y="5529979"/>
                </a:cubicBezTo>
                <a:lnTo>
                  <a:pt x="67961" y="5458854"/>
                </a:lnTo>
                <a:lnTo>
                  <a:pt x="110939" y="5353584"/>
                </a:lnTo>
                <a:cubicBezTo>
                  <a:pt x="123070" y="5308303"/>
                  <a:pt x="110671" y="5307524"/>
                  <a:pt x="128276" y="5249764"/>
                </a:cubicBezTo>
                <a:cubicBezTo>
                  <a:pt x="137692" y="5218499"/>
                  <a:pt x="146153" y="5160067"/>
                  <a:pt x="156749" y="5116288"/>
                </a:cubicBezTo>
                <a:cubicBezTo>
                  <a:pt x="167347" y="5072508"/>
                  <a:pt x="184838" y="5010298"/>
                  <a:pt x="191855" y="4987089"/>
                </a:cubicBezTo>
                <a:lnTo>
                  <a:pt x="219824" y="4934095"/>
                </a:lnTo>
                <a:cubicBezTo>
                  <a:pt x="223315" y="4926170"/>
                  <a:pt x="231151" y="4920904"/>
                  <a:pt x="231137" y="4903120"/>
                </a:cubicBezTo>
                <a:lnTo>
                  <a:pt x="219738" y="4827391"/>
                </a:lnTo>
                <a:cubicBezTo>
                  <a:pt x="223928" y="4818620"/>
                  <a:pt x="227939" y="4809255"/>
                  <a:pt x="231597" y="4799440"/>
                </a:cubicBezTo>
                <a:lnTo>
                  <a:pt x="233480" y="4793512"/>
                </a:lnTo>
                <a:cubicBezTo>
                  <a:pt x="233423" y="4793432"/>
                  <a:pt x="233367" y="4793351"/>
                  <a:pt x="233310" y="4793271"/>
                </a:cubicBezTo>
                <a:cubicBezTo>
                  <a:pt x="233275" y="4791711"/>
                  <a:pt x="233728" y="4789662"/>
                  <a:pt x="234882" y="4786765"/>
                </a:cubicBezTo>
                <a:lnTo>
                  <a:pt x="236914" y="4782703"/>
                </a:lnTo>
                <a:lnTo>
                  <a:pt x="246329" y="4683644"/>
                </a:lnTo>
                <a:cubicBezTo>
                  <a:pt x="256294" y="4677568"/>
                  <a:pt x="256527" y="4667288"/>
                  <a:pt x="253823" y="4655204"/>
                </a:cubicBezTo>
                <a:cubicBezTo>
                  <a:pt x="259521" y="4631796"/>
                  <a:pt x="280440" y="4574275"/>
                  <a:pt x="280514" y="4543195"/>
                </a:cubicBezTo>
                <a:cubicBezTo>
                  <a:pt x="272112" y="4519880"/>
                  <a:pt x="251340" y="4505102"/>
                  <a:pt x="254268" y="4468722"/>
                </a:cubicBezTo>
                <a:cubicBezTo>
                  <a:pt x="266696" y="4435462"/>
                  <a:pt x="236001" y="4395418"/>
                  <a:pt x="252728" y="4353998"/>
                </a:cubicBezTo>
                <a:cubicBezTo>
                  <a:pt x="256750" y="4339008"/>
                  <a:pt x="256168" y="4294115"/>
                  <a:pt x="248123" y="4286542"/>
                </a:cubicBezTo>
                <a:cubicBezTo>
                  <a:pt x="246365" y="4277371"/>
                  <a:pt x="249194" y="4266107"/>
                  <a:pt x="240584" y="4262777"/>
                </a:cubicBezTo>
                <a:cubicBezTo>
                  <a:pt x="230221" y="4256829"/>
                  <a:pt x="246153" y="4222259"/>
                  <a:pt x="233949" y="4228340"/>
                </a:cubicBezTo>
                <a:cubicBezTo>
                  <a:pt x="244865" y="4203839"/>
                  <a:pt x="223150" y="4187902"/>
                  <a:pt x="217758" y="4169004"/>
                </a:cubicBezTo>
                <a:cubicBezTo>
                  <a:pt x="228596" y="4149446"/>
                  <a:pt x="206597" y="4129080"/>
                  <a:pt x="203797" y="4086781"/>
                </a:cubicBezTo>
                <a:cubicBezTo>
                  <a:pt x="216334" y="4065199"/>
                  <a:pt x="201740" y="4058317"/>
                  <a:pt x="218344" y="4018957"/>
                </a:cubicBezTo>
                <a:cubicBezTo>
                  <a:pt x="216630" y="4017979"/>
                  <a:pt x="215034" y="4016614"/>
                  <a:pt x="213609" y="4014902"/>
                </a:cubicBezTo>
                <a:cubicBezTo>
                  <a:pt x="205325" y="4004955"/>
                  <a:pt x="204424" y="3985729"/>
                  <a:pt x="211594" y="3971964"/>
                </a:cubicBezTo>
                <a:cubicBezTo>
                  <a:pt x="233561" y="3910433"/>
                  <a:pt x="230991" y="3860613"/>
                  <a:pt x="234357" y="3812226"/>
                </a:cubicBezTo>
                <a:cubicBezTo>
                  <a:pt x="235501" y="3758242"/>
                  <a:pt x="209185" y="3801364"/>
                  <a:pt x="229596" y="3728573"/>
                </a:cubicBezTo>
                <a:cubicBezTo>
                  <a:pt x="219804" y="3724174"/>
                  <a:pt x="219047" y="3715890"/>
                  <a:pt x="223099" y="3700384"/>
                </a:cubicBezTo>
                <a:cubicBezTo>
                  <a:pt x="222942" y="3674360"/>
                  <a:pt x="199034" y="3683312"/>
                  <a:pt x="212511" y="3653063"/>
                </a:cubicBezTo>
                <a:cubicBezTo>
                  <a:pt x="207582" y="3623616"/>
                  <a:pt x="199349" y="3555881"/>
                  <a:pt x="193522" y="3523704"/>
                </a:cubicBezTo>
                <a:cubicBezTo>
                  <a:pt x="199728" y="3495169"/>
                  <a:pt x="185963" y="3494025"/>
                  <a:pt x="177551" y="3460001"/>
                </a:cubicBezTo>
                <a:cubicBezTo>
                  <a:pt x="184399" y="3442692"/>
                  <a:pt x="180138" y="3431687"/>
                  <a:pt x="172293" y="3422022"/>
                </a:cubicBezTo>
                <a:cubicBezTo>
                  <a:pt x="172567" y="3386386"/>
                  <a:pt x="159982" y="3357707"/>
                  <a:pt x="153640" y="3319632"/>
                </a:cubicBezTo>
                <a:cubicBezTo>
                  <a:pt x="117352" y="3267571"/>
                  <a:pt x="111308" y="3199530"/>
                  <a:pt x="102580" y="3174350"/>
                </a:cubicBezTo>
                <a:lnTo>
                  <a:pt x="101281" y="3168555"/>
                </a:lnTo>
                <a:cubicBezTo>
                  <a:pt x="101655" y="3163067"/>
                  <a:pt x="102030" y="3157580"/>
                  <a:pt x="102403" y="3152092"/>
                </a:cubicBezTo>
                <a:lnTo>
                  <a:pt x="103597" y="3145797"/>
                </a:lnTo>
                <a:cubicBezTo>
                  <a:pt x="104132" y="3141497"/>
                  <a:pt x="104119" y="3138691"/>
                  <a:pt x="103701" y="3136806"/>
                </a:cubicBezTo>
                <a:lnTo>
                  <a:pt x="108221" y="3088993"/>
                </a:lnTo>
                <a:cubicBezTo>
                  <a:pt x="109464" y="3064872"/>
                  <a:pt x="113188" y="3030250"/>
                  <a:pt x="111158" y="2992081"/>
                </a:cubicBezTo>
                <a:cubicBezTo>
                  <a:pt x="109031" y="2944441"/>
                  <a:pt x="104226" y="2942439"/>
                  <a:pt x="105565" y="2902844"/>
                </a:cubicBezTo>
                <a:cubicBezTo>
                  <a:pt x="107874" y="2897323"/>
                  <a:pt x="101362" y="2801618"/>
                  <a:pt x="105102" y="2797375"/>
                </a:cubicBezTo>
                <a:cubicBezTo>
                  <a:pt x="86174" y="2744941"/>
                  <a:pt x="109804" y="2750735"/>
                  <a:pt x="107241" y="2691357"/>
                </a:cubicBezTo>
                <a:cubicBezTo>
                  <a:pt x="107811" y="2665349"/>
                  <a:pt x="115946" y="2561129"/>
                  <a:pt x="145888" y="2542201"/>
                </a:cubicBezTo>
                <a:cubicBezTo>
                  <a:pt x="170455" y="2427400"/>
                  <a:pt x="123634" y="2367849"/>
                  <a:pt x="136292" y="2250554"/>
                </a:cubicBezTo>
                <a:cubicBezTo>
                  <a:pt x="110877" y="2215639"/>
                  <a:pt x="134601" y="2180816"/>
                  <a:pt x="130310" y="2141581"/>
                </a:cubicBezTo>
                <a:cubicBezTo>
                  <a:pt x="154051" y="2149219"/>
                  <a:pt x="117587" y="2094975"/>
                  <a:pt x="144587" y="2089095"/>
                </a:cubicBezTo>
                <a:cubicBezTo>
                  <a:pt x="142952" y="2082142"/>
                  <a:pt x="140513" y="2075590"/>
                  <a:pt x="137867" y="2069059"/>
                </a:cubicBezTo>
                <a:lnTo>
                  <a:pt x="136492" y="2065634"/>
                </a:lnTo>
                <a:cubicBezTo>
                  <a:pt x="136216" y="2060851"/>
                  <a:pt x="135939" y="2056067"/>
                  <a:pt x="135663" y="2051284"/>
                </a:cubicBezTo>
                <a:lnTo>
                  <a:pt x="124268" y="1960184"/>
                </a:lnTo>
                <a:cubicBezTo>
                  <a:pt x="138968" y="1926370"/>
                  <a:pt x="111716" y="1914873"/>
                  <a:pt x="131257" y="1873060"/>
                </a:cubicBezTo>
                <a:cubicBezTo>
                  <a:pt x="136329" y="1857442"/>
                  <a:pt x="139083" y="1807624"/>
                  <a:pt x="131724" y="1797311"/>
                </a:cubicBezTo>
                <a:cubicBezTo>
                  <a:pt x="130673" y="1786740"/>
                  <a:pt x="134293" y="1774954"/>
                  <a:pt x="126063" y="1769201"/>
                </a:cubicBezTo>
                <a:cubicBezTo>
                  <a:pt x="116300" y="1760126"/>
                  <a:pt x="134551" y="1725705"/>
                  <a:pt x="122085" y="1729500"/>
                </a:cubicBezTo>
                <a:cubicBezTo>
                  <a:pt x="134648" y="1705012"/>
                  <a:pt x="114449" y="1682158"/>
                  <a:pt x="110543" y="1659949"/>
                </a:cubicBezTo>
                <a:cubicBezTo>
                  <a:pt x="122664" y="1640913"/>
                  <a:pt x="102513" y="1613087"/>
                  <a:pt x="102892" y="1565607"/>
                </a:cubicBezTo>
                <a:cubicBezTo>
                  <a:pt x="116835" y="1544742"/>
                  <a:pt x="102976" y="1533616"/>
                  <a:pt x="122245" y="1494057"/>
                </a:cubicBezTo>
                <a:cubicBezTo>
                  <a:pt x="120629" y="1492563"/>
                  <a:pt x="119160" y="1490668"/>
                  <a:pt x="117883" y="1488429"/>
                </a:cubicBezTo>
                <a:cubicBezTo>
                  <a:pt x="110465" y="1475431"/>
                  <a:pt x="111002" y="1453942"/>
                  <a:pt x="119083" y="1440433"/>
                </a:cubicBezTo>
                <a:cubicBezTo>
                  <a:pt x="145274" y="1377630"/>
                  <a:pt x="146438" y="1321884"/>
                  <a:pt x="153340" y="1269148"/>
                </a:cubicBezTo>
                <a:cubicBezTo>
                  <a:pt x="158467" y="1209690"/>
                  <a:pt x="129360" y="1251077"/>
                  <a:pt x="154855" y="1175439"/>
                </a:cubicBezTo>
                <a:cubicBezTo>
                  <a:pt x="145538" y="1168218"/>
                  <a:pt x="145408" y="1158868"/>
                  <a:pt x="150548" y="1142685"/>
                </a:cubicBezTo>
                <a:cubicBezTo>
                  <a:pt x="152321" y="1113850"/>
                  <a:pt x="128121" y="1118007"/>
                  <a:pt x="143630" y="1087778"/>
                </a:cubicBezTo>
                <a:cubicBezTo>
                  <a:pt x="139451" y="1064261"/>
                  <a:pt x="125971" y="1018012"/>
                  <a:pt x="125476" y="1001580"/>
                </a:cubicBezTo>
                <a:cubicBezTo>
                  <a:pt x="123958" y="976962"/>
                  <a:pt x="134851" y="962709"/>
                  <a:pt x="134526" y="940069"/>
                </a:cubicBezTo>
                <a:cubicBezTo>
                  <a:pt x="142751" y="909988"/>
                  <a:pt x="129284" y="905409"/>
                  <a:pt x="123523" y="865739"/>
                </a:cubicBezTo>
                <a:cubicBezTo>
                  <a:pt x="131549" y="848234"/>
                  <a:pt x="128173" y="835030"/>
                  <a:pt x="121164" y="822450"/>
                </a:cubicBezTo>
                <a:cubicBezTo>
                  <a:pt x="124077" y="783082"/>
                  <a:pt x="113811" y="748321"/>
                  <a:pt x="110389" y="704665"/>
                </a:cubicBezTo>
                <a:cubicBezTo>
                  <a:pt x="120144" y="656264"/>
                  <a:pt x="99869" y="633697"/>
                  <a:pt x="96299" y="587032"/>
                </a:cubicBezTo>
                <a:cubicBezTo>
                  <a:pt x="87861" y="539988"/>
                  <a:pt x="66571" y="452493"/>
                  <a:pt x="59759" y="422399"/>
                </a:cubicBezTo>
                <a:cubicBezTo>
                  <a:pt x="62865" y="416491"/>
                  <a:pt x="59682" y="404768"/>
                  <a:pt x="55429" y="406467"/>
                </a:cubicBezTo>
                <a:cubicBezTo>
                  <a:pt x="56742" y="400038"/>
                  <a:pt x="64884" y="384166"/>
                  <a:pt x="58062" y="383409"/>
                </a:cubicBezTo>
                <a:cubicBezTo>
                  <a:pt x="57210" y="351894"/>
                  <a:pt x="61145" y="320031"/>
                  <a:pt x="69487" y="290892"/>
                </a:cubicBezTo>
                <a:cubicBezTo>
                  <a:pt x="57686" y="231306"/>
                  <a:pt x="89539" y="260845"/>
                  <a:pt x="86198" y="217175"/>
                </a:cubicBezTo>
                <a:cubicBezTo>
                  <a:pt x="72715" y="183379"/>
                  <a:pt x="83646" y="168958"/>
                  <a:pt x="74643" y="129155"/>
                </a:cubicBezTo>
                <a:cubicBezTo>
                  <a:pt x="96697" y="112411"/>
                  <a:pt x="72236" y="90977"/>
                  <a:pt x="78417" y="74202"/>
                </a:cubicBezTo>
                <a:cubicBezTo>
                  <a:pt x="59029" y="57686"/>
                  <a:pt x="81827" y="29115"/>
                  <a:pt x="94183" y="4683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148308481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>
            <a:extLst>
              <a:ext uri="{FF2B5EF4-FFF2-40B4-BE49-F238E27FC236}">
                <a16:creationId xmlns:a16="http://schemas.microsoft.com/office/drawing/2014/main" id="{44102743-629C-FE69-0CC3-3B4C7535BDFE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9571" b="6159"/>
          <a:stretch/>
        </p:blipFill>
        <p:spPr>
          <a:xfrm>
            <a:off x="-1" y="10"/>
            <a:ext cx="12192000" cy="685799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38497CEE-3891-5829-D985-10C6FDFEC8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6108" y="149211"/>
            <a:ext cx="4204137" cy="1342754"/>
          </a:xfrm>
        </p:spPr>
        <p:txBody>
          <a:bodyPr>
            <a:normAutofit/>
          </a:bodyPr>
          <a:lstStyle/>
          <a:p>
            <a:pPr algn="ctr"/>
            <a:r>
              <a:rPr lang="en-US" sz="3600" dirty="0" err="1">
                <a:solidFill>
                  <a:schemeClr val="bg2">
                    <a:lumMod val="10000"/>
                  </a:schemeClr>
                </a:solidFill>
                <a:cs typeface="Calibri Light"/>
              </a:rPr>
              <a:t>Výstavy</a:t>
            </a:r>
            <a:r>
              <a:rPr lang="en-US" sz="3600" dirty="0">
                <a:solidFill>
                  <a:schemeClr val="bg2">
                    <a:lumMod val="10000"/>
                  </a:schemeClr>
                </a:solidFill>
                <a:cs typeface="Calibri Light"/>
              </a:rPr>
              <a:t> v </a:t>
            </a:r>
            <a:r>
              <a:rPr lang="en-US" sz="3600" dirty="0" err="1">
                <a:solidFill>
                  <a:schemeClr val="bg2">
                    <a:lumMod val="10000"/>
                  </a:schemeClr>
                </a:solidFill>
                <a:cs typeface="Calibri Light"/>
              </a:rPr>
              <a:t>Německu</a:t>
            </a:r>
            <a:endParaRPr lang="en-US" sz="3600" dirty="0">
              <a:solidFill>
                <a:schemeClr val="bg2">
                  <a:lumMod val="10000"/>
                </a:schemeClr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D21A4FA-969E-4279-CEC0-B181CCDC525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057282" y="3526630"/>
            <a:ext cx="4593021" cy="2619839"/>
          </a:xfrm>
        </p:spPr>
        <p:txBody>
          <a:bodyPr vert="horz" lIns="91440" tIns="45720" rIns="91440" bIns="45720" rtlCol="0" anchor="ctr">
            <a:normAutofit fontScale="92500" lnSpcReduction="10000"/>
          </a:bodyPr>
          <a:lstStyle/>
          <a:p>
            <a:endParaRPr lang="en-US" sz="1800" b="1" dirty="0">
              <a:solidFill>
                <a:schemeClr val="bg2">
                  <a:lumMod val="10000"/>
                </a:schemeClr>
              </a:solidFill>
            </a:endParaRPr>
          </a:p>
          <a:p>
            <a:r>
              <a:rPr lang="en-US" sz="1800" b="1" dirty="0">
                <a:solidFill>
                  <a:schemeClr val="bg2">
                    <a:lumMod val="10000"/>
                  </a:schemeClr>
                </a:solidFill>
              </a:rPr>
              <a:t>“Welcome to </a:t>
            </a:r>
            <a:r>
              <a:rPr lang="en-US" sz="1800" b="1" dirty="0" err="1">
                <a:solidFill>
                  <a:schemeClr val="bg2">
                    <a:lumMod val="10000"/>
                  </a:schemeClr>
                </a:solidFill>
              </a:rPr>
              <a:t>Neuropolis</a:t>
            </a:r>
            <a:r>
              <a:rPr lang="en-US" sz="1800" b="1" dirty="0">
                <a:solidFill>
                  <a:schemeClr val="bg2">
                    <a:lumMod val="10000"/>
                  </a:schemeClr>
                </a:solidFill>
              </a:rPr>
              <a:t>”, </a:t>
            </a:r>
            <a:r>
              <a:rPr lang="en-US" sz="1800" b="1" dirty="0" err="1">
                <a:solidFill>
                  <a:schemeClr val="bg2">
                    <a:lumMod val="10000"/>
                  </a:schemeClr>
                </a:solidFill>
              </a:rPr>
              <a:t>Heldenreizer</a:t>
            </a:r>
            <a:r>
              <a:rPr lang="en-US" sz="1800" b="1" dirty="0">
                <a:solidFill>
                  <a:schemeClr val="bg2">
                    <a:lumMod val="10000"/>
                  </a:schemeClr>
                </a:solidFill>
              </a:rPr>
              <a:t> Contemporary, </a:t>
            </a:r>
            <a:r>
              <a:rPr lang="en-US" sz="1800" b="1" dirty="0" err="1">
                <a:solidFill>
                  <a:schemeClr val="bg2">
                    <a:lumMod val="10000"/>
                  </a:schemeClr>
                </a:solidFill>
              </a:rPr>
              <a:t>Mnichov</a:t>
            </a:r>
            <a:r>
              <a:rPr lang="en-US" sz="1800" b="1" dirty="0">
                <a:solidFill>
                  <a:schemeClr val="bg2">
                    <a:lumMod val="10000"/>
                  </a:schemeClr>
                </a:solidFill>
              </a:rPr>
              <a:t>. </a:t>
            </a:r>
          </a:p>
          <a:p>
            <a:pPr marL="0" indent="0">
              <a:buNone/>
            </a:pPr>
            <a:r>
              <a:rPr lang="en-US" sz="1800" b="1" dirty="0">
                <a:solidFill>
                  <a:schemeClr val="bg2">
                    <a:lumMod val="10000"/>
                  </a:schemeClr>
                </a:solidFill>
              </a:rPr>
              <a:t>- 11.9.2020 </a:t>
            </a:r>
            <a:r>
              <a:rPr lang="en-US" sz="1800" b="1" dirty="0" err="1">
                <a:solidFill>
                  <a:schemeClr val="bg2">
                    <a:lumMod val="10000"/>
                  </a:schemeClr>
                </a:solidFill>
              </a:rPr>
              <a:t>až</a:t>
            </a:r>
            <a:r>
              <a:rPr lang="en-US" sz="1800" b="1" dirty="0">
                <a:solidFill>
                  <a:schemeClr val="bg2">
                    <a:lumMod val="10000"/>
                  </a:schemeClr>
                </a:solidFill>
              </a:rPr>
              <a:t> 15.10.2020</a:t>
            </a:r>
            <a:endParaRPr lang="en-US" sz="1800" b="1" dirty="0">
              <a:solidFill>
                <a:schemeClr val="bg2">
                  <a:lumMod val="10000"/>
                </a:schemeClr>
              </a:solidFill>
              <a:cs typeface="Calibri"/>
            </a:endParaRPr>
          </a:p>
          <a:p>
            <a:r>
              <a:rPr lang="en-US" sz="1800" b="1" dirty="0">
                <a:solidFill>
                  <a:schemeClr val="bg2">
                    <a:lumMod val="10000"/>
                  </a:schemeClr>
                </a:solidFill>
              </a:rPr>
              <a:t>“„(Un)</a:t>
            </a:r>
            <a:r>
              <a:rPr lang="en-US" sz="1800" b="1" dirty="0" err="1">
                <a:solidFill>
                  <a:schemeClr val="bg2">
                    <a:lumMod val="10000"/>
                  </a:schemeClr>
                </a:solidFill>
              </a:rPr>
              <a:t>endliche</a:t>
            </a:r>
            <a:r>
              <a:rPr lang="en-US" sz="1800" b="1" dirty="0">
                <a:solidFill>
                  <a:schemeClr val="bg2">
                    <a:lumMod val="10000"/>
                  </a:schemeClr>
                </a:solidFill>
              </a:rPr>
              <a:t> </a:t>
            </a:r>
            <a:r>
              <a:rPr lang="en-US" sz="1800" b="1" dirty="0" err="1">
                <a:solidFill>
                  <a:schemeClr val="bg2">
                    <a:lumMod val="10000"/>
                  </a:schemeClr>
                </a:solidFill>
              </a:rPr>
              <a:t>Ressourcen</a:t>
            </a:r>
            <a:r>
              <a:rPr lang="en-US" sz="1800" b="1" dirty="0">
                <a:solidFill>
                  <a:schemeClr val="bg2">
                    <a:lumMod val="10000"/>
                  </a:schemeClr>
                </a:solidFill>
              </a:rPr>
              <a:t>“, Städtische Galerie/</a:t>
            </a:r>
            <a:r>
              <a:rPr lang="en-US" sz="1800" b="1" dirty="0" err="1">
                <a:solidFill>
                  <a:schemeClr val="bg2">
                    <a:lumMod val="10000"/>
                  </a:schemeClr>
                </a:solidFill>
              </a:rPr>
              <a:t>Kunstsammlungen</a:t>
            </a:r>
            <a:r>
              <a:rPr lang="en-US" sz="1800" b="1" dirty="0">
                <a:solidFill>
                  <a:schemeClr val="bg2">
                    <a:lumMod val="10000"/>
                  </a:schemeClr>
                </a:solidFill>
              </a:rPr>
              <a:t>, Karlsruhe, </a:t>
            </a:r>
          </a:p>
          <a:p>
            <a:pPr marL="0" indent="0">
              <a:buNone/>
            </a:pPr>
            <a:r>
              <a:rPr lang="en-US" sz="1800" b="1" dirty="0">
                <a:solidFill>
                  <a:schemeClr val="bg2">
                    <a:lumMod val="10000"/>
                  </a:schemeClr>
                </a:solidFill>
              </a:rPr>
              <a:t>-7.3.2020 </a:t>
            </a:r>
            <a:r>
              <a:rPr lang="en-US" sz="1800" b="1" dirty="0" err="1">
                <a:solidFill>
                  <a:schemeClr val="bg2">
                    <a:lumMod val="10000"/>
                  </a:schemeClr>
                </a:solidFill>
              </a:rPr>
              <a:t>až</a:t>
            </a:r>
            <a:r>
              <a:rPr lang="en-US" sz="1800" b="1" dirty="0">
                <a:solidFill>
                  <a:schemeClr val="bg2">
                    <a:lumMod val="10000"/>
                  </a:schemeClr>
                </a:solidFill>
              </a:rPr>
              <a:t> 13.9.2020</a:t>
            </a:r>
            <a:endParaRPr lang="en-US" sz="1800" b="1" dirty="0">
              <a:solidFill>
                <a:schemeClr val="bg2">
                  <a:lumMod val="10000"/>
                </a:schemeClr>
              </a:solidFill>
              <a:cs typeface="Calibri"/>
            </a:endParaRPr>
          </a:p>
          <a:p>
            <a:endParaRPr lang="en-US" sz="1800" dirty="0">
              <a:cs typeface="Calibri"/>
            </a:endParaRPr>
          </a:p>
          <a:p>
            <a:endParaRPr lang="en-US" sz="1800" dirty="0"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75445504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95199BF-D178-EF11-4EBF-8E85EAF0B2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Zdroje: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F93B8E9-7CDD-527D-DB10-C97B7F70B09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r>
              <a:rPr lang="en-US" dirty="0">
                <a:ea typeface="+mn-lt"/>
                <a:cs typeface="+mn-lt"/>
                <a:hlinkClick r:id="rId2"/>
              </a:rPr>
              <a:t>Home | Krištof Kintera (kristofkintera.com)</a:t>
            </a:r>
          </a:p>
          <a:p>
            <a:r>
              <a:rPr lang="en-US" dirty="0">
                <a:ea typeface="+mn-lt"/>
                <a:cs typeface="+mn-lt"/>
                <a:hlinkClick r:id="rId3"/>
              </a:rPr>
              <a:t>Krištof Kintera – Wikipedie (wikipedia.org)</a:t>
            </a:r>
          </a:p>
          <a:p>
            <a:r>
              <a:rPr lang="en-US" dirty="0">
                <a:ea typeface="+mn-lt"/>
                <a:cs typeface="+mn-lt"/>
                <a:hlinkClick r:id="rId4"/>
              </a:rPr>
              <a:t>Krištof Kintera: Sochy domů a Dívka s holubicí (kunsthallepraha.org)</a:t>
            </a:r>
            <a:endParaRPr lang="en-US" dirty="0">
              <a:ea typeface="+mn-lt"/>
              <a:cs typeface="+mn-lt"/>
            </a:endParaRPr>
          </a:p>
          <a:p>
            <a:r>
              <a:rPr lang="en-US" dirty="0">
                <a:ea typeface="+mn-lt"/>
                <a:cs typeface="+mn-lt"/>
                <a:hlinkClick r:id="rId5"/>
              </a:rPr>
              <a:t>It | Krištof Kintera (kristofkintera.com)</a:t>
            </a:r>
          </a:p>
          <a:p>
            <a:r>
              <a:rPr lang="en-US" dirty="0">
                <a:ea typeface="+mn-lt"/>
                <a:cs typeface="+mn-lt"/>
                <a:hlinkClick r:id="rId6"/>
              </a:rPr>
              <a:t>Nervous Trees - Galerie Rudolfinum 2017 | Krištof Kintera (kristofkintera.com)</a:t>
            </a:r>
            <a:endParaRPr lang="en-US" dirty="0">
              <a:ea typeface="+mn-lt"/>
              <a:cs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29192572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Ion Boardroom">
  <a:themeElements>
    <a:clrScheme name="Ion Boardroom">
      <a:dk1>
        <a:sysClr val="windowText" lastClr="000000"/>
      </a:dk1>
      <a:lt1>
        <a:sysClr val="window" lastClr="FFFFFF"/>
      </a:lt1>
      <a:dk2>
        <a:srgbClr val="3B3059"/>
      </a:dk2>
      <a:lt2>
        <a:srgbClr val="EBEBEB"/>
      </a:lt2>
      <a:accent1>
        <a:srgbClr val="B31166"/>
      </a:accent1>
      <a:accent2>
        <a:srgbClr val="E33D6F"/>
      </a:accent2>
      <a:accent3>
        <a:srgbClr val="E45F3C"/>
      </a:accent3>
      <a:accent4>
        <a:srgbClr val="E9943A"/>
      </a:accent4>
      <a:accent5>
        <a:srgbClr val="9B6BF2"/>
      </a:accent5>
      <a:accent6>
        <a:srgbClr val="D53DD0"/>
      </a:accent6>
      <a:hlink>
        <a:srgbClr val="8F8F8F"/>
      </a:hlink>
      <a:folHlink>
        <a:srgbClr val="A5A5A5"/>
      </a:folHlink>
    </a:clrScheme>
    <a:fontScheme name="Ion Boardroom">
      <a:maj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Ion Boardroom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hueMod val="124000"/>
                <a:satMod val="148000"/>
                <a:lumMod val="124000"/>
              </a:schemeClr>
            </a:gs>
            <a:gs pos="100000">
              <a:schemeClr val="phClr">
                <a:shade val="76000"/>
                <a:hueMod val="89000"/>
                <a:satMod val="164000"/>
                <a:lumMod val="5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9000"/>
                <a:hueMod val="91000"/>
                <a:satMod val="164000"/>
                <a:lumMod val="74000"/>
              </a:schemeClr>
              <a:schemeClr val="phClr">
                <a:hueMod val="124000"/>
                <a:satMod val="140000"/>
                <a:lumMod val="142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 Boardroom" id="{FC33163D-4339-46B1-8EED-24C834239D99}" vid="{B8502691-933B-45FE-8764-BA278511EF2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TM02900722[[fn=Zasedací síň]]</Template>
  <TotalTime>14</TotalTime>
  <Words>270</Words>
  <Application>Microsoft Office PowerPoint</Application>
  <PresentationFormat>Širokoúhlá obrazovka</PresentationFormat>
  <Paragraphs>39</Paragraphs>
  <Slides>9</Slides>
  <Notes>0</Notes>
  <HiddenSlides>0</HiddenSlides>
  <MMClips>0</MMClips>
  <ScaleCrop>false</ScaleCrop>
  <HeadingPairs>
    <vt:vector size="6" baseType="variant">
      <vt:variant>
        <vt:lpstr>Použitá písma</vt:lpstr>
      </vt:variant>
      <vt:variant>
        <vt:i4>3</vt:i4>
      </vt:variant>
      <vt:variant>
        <vt:lpstr>Motiv</vt:lpstr>
      </vt:variant>
      <vt:variant>
        <vt:i4>1</vt:i4>
      </vt:variant>
      <vt:variant>
        <vt:lpstr>Nadpisy snímků</vt:lpstr>
      </vt:variant>
      <vt:variant>
        <vt:i4>9</vt:i4>
      </vt:variant>
    </vt:vector>
  </HeadingPairs>
  <TitlesOfParts>
    <vt:vector size="13" baseType="lpstr">
      <vt:lpstr>Arial</vt:lpstr>
      <vt:lpstr>Century Gothic</vt:lpstr>
      <vt:lpstr>Wingdings 3</vt:lpstr>
      <vt:lpstr>Ion Boardroom</vt:lpstr>
      <vt:lpstr>Krištof Kintera</vt:lpstr>
      <vt:lpstr>Základní informace</vt:lpstr>
      <vt:lpstr>Díla</vt:lpstr>
      <vt:lpstr>Prezentace aplikace PowerPoint</vt:lpstr>
      <vt:lpstr>Díla v galeriích</vt:lpstr>
      <vt:lpstr>Výstavy v Praze</vt:lpstr>
      <vt:lpstr>Výstavy v Itálii</vt:lpstr>
      <vt:lpstr>Výstavy v Německu</vt:lpstr>
      <vt:lpstr>Zdroje: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Denisa Neubauerová</dc:creator>
  <cp:lastModifiedBy>Denisa Neubauerová</cp:lastModifiedBy>
  <cp:revision>181</cp:revision>
  <dcterms:created xsi:type="dcterms:W3CDTF">2022-10-25T06:13:51Z</dcterms:created>
  <dcterms:modified xsi:type="dcterms:W3CDTF">2022-10-31T09:00:10Z</dcterms:modified>
</cp:coreProperties>
</file>