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62" r:id="rId3"/>
    <p:sldId id="258" r:id="rId4"/>
    <p:sldId id="259" r:id="rId5"/>
    <p:sldId id="263" r:id="rId6"/>
    <p:sldId id="264" r:id="rId7"/>
    <p:sldId id="265" r:id="rId8"/>
    <p:sldId id="266"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AA69"/>
    <a:srgbClr val="786153"/>
    <a:srgbClr val="BAB2A6"/>
    <a:srgbClr val="416342"/>
    <a:srgbClr val="7D95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929D0F-A62E-D570-8C57-BC58D5AAC8ED}" v="846" dt="2023-05-25T17:35:43.070"/>
    <p1510:client id="{33422259-9BD3-431F-B5C7-B2AC9AFD47A3}" v="210" dt="2023-05-25T16:18:34.889"/>
    <p1510:client id="{8ED818D1-BC6A-4FB3-6000-7CE728A68857}" v="111" dt="2023-05-25T16:59:09.866"/>
    <p1510:client id="{959BB22D-5FB8-3EE1-D9A3-FC41E4632600}" v="242" dt="2023-05-25T17:36:00.425"/>
    <p1510:client id="{CE76C37D-3527-BCEE-AFD1-A3791F018D04}" v="2" dt="2023-05-29T18:58:41.199"/>
    <p1510:client id="{D8512A38-EF2F-4E41-89FE-EFFF30023BA7}" v="2376" dt="2023-05-25T18:10:12.6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2" d="100"/>
          <a:sy n="122" d="100"/>
        </p:scale>
        <p:origin x="114"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živatel typu Host" userId="S::urn:spo:anon#356dde34175e2ef33f4de91a2728d7baa6be41a0e72a19edccd2e52b64dd88a6::" providerId="AD" clId="Web-{33422259-9BD3-431F-B5C7-B2AC9AFD47A3}"/>
    <pc:docChg chg="modSld">
      <pc:chgData name="Uživatel typu Host" userId="S::urn:spo:anon#356dde34175e2ef33f4de91a2728d7baa6be41a0e72a19edccd2e52b64dd88a6::" providerId="AD" clId="Web-{33422259-9BD3-431F-B5C7-B2AC9AFD47A3}" dt="2023-05-25T16:18:34.889" v="205" actId="20577"/>
      <pc:docMkLst>
        <pc:docMk/>
      </pc:docMkLst>
      <pc:sldChg chg="modSp">
        <pc:chgData name="Uživatel typu Host" userId="S::urn:spo:anon#356dde34175e2ef33f4de91a2728d7baa6be41a0e72a19edccd2e52b64dd88a6::" providerId="AD" clId="Web-{33422259-9BD3-431F-B5C7-B2AC9AFD47A3}" dt="2023-05-25T16:15:56.447" v="90" actId="14100"/>
        <pc:sldMkLst>
          <pc:docMk/>
          <pc:sldMk cId="3623234038" sldId="260"/>
        </pc:sldMkLst>
        <pc:spChg chg="mod">
          <ac:chgData name="Uživatel typu Host" userId="S::urn:spo:anon#356dde34175e2ef33f4de91a2728d7baa6be41a0e72a19edccd2e52b64dd88a6::" providerId="AD" clId="Web-{33422259-9BD3-431F-B5C7-B2AC9AFD47A3}" dt="2023-05-25T16:15:56.447" v="90" actId="14100"/>
          <ac:spMkLst>
            <pc:docMk/>
            <pc:sldMk cId="3623234038" sldId="260"/>
            <ac:spMk id="2" creationId="{1F508B35-AC7F-A82E-6F3A-43EE52FE3F42}"/>
          </ac:spMkLst>
        </pc:spChg>
      </pc:sldChg>
      <pc:sldChg chg="modSp">
        <pc:chgData name="Uživatel typu Host" userId="S::urn:spo:anon#356dde34175e2ef33f4de91a2728d7baa6be41a0e72a19edccd2e52b64dd88a6::" providerId="AD" clId="Web-{33422259-9BD3-431F-B5C7-B2AC9AFD47A3}" dt="2023-05-25T16:18:34.889" v="205" actId="20577"/>
        <pc:sldMkLst>
          <pc:docMk/>
          <pc:sldMk cId="1352437999" sldId="261"/>
        </pc:sldMkLst>
        <pc:spChg chg="mod">
          <ac:chgData name="Uživatel typu Host" userId="S::urn:spo:anon#356dde34175e2ef33f4de91a2728d7baa6be41a0e72a19edccd2e52b64dd88a6::" providerId="AD" clId="Web-{33422259-9BD3-431F-B5C7-B2AC9AFD47A3}" dt="2023-05-25T16:17:55.263" v="199" actId="20577"/>
          <ac:spMkLst>
            <pc:docMk/>
            <pc:sldMk cId="1352437999" sldId="261"/>
            <ac:spMk id="2" creationId="{1F508B35-AC7F-A82E-6F3A-43EE52FE3F42}"/>
          </ac:spMkLst>
        </pc:spChg>
        <pc:spChg chg="mod">
          <ac:chgData name="Uživatel typu Host" userId="S::urn:spo:anon#356dde34175e2ef33f4de91a2728d7baa6be41a0e72a19edccd2e52b64dd88a6::" providerId="AD" clId="Web-{33422259-9BD3-431F-B5C7-B2AC9AFD47A3}" dt="2023-05-25T16:18:34.889" v="205" actId="20577"/>
          <ac:spMkLst>
            <pc:docMk/>
            <pc:sldMk cId="1352437999" sldId="261"/>
            <ac:spMk id="3" creationId="{7F784012-3248-7EE6-20D8-66E13FAEE7E6}"/>
          </ac:spMkLst>
        </pc:spChg>
      </pc:sldChg>
    </pc:docChg>
  </pc:docChgLst>
  <pc:docChgLst>
    <pc:chgData name="Laura Sansevič" userId="S::sansev22la@gymstola.cz::fb2ca904-b504-4a70-88cf-95800588ff40" providerId="AD" clId="Web-{CE76C37D-3527-BCEE-AFD1-A3791F018D04}"/>
    <pc:docChg chg="modSld">
      <pc:chgData name="Laura Sansevič" userId="S::sansev22la@gymstola.cz::fb2ca904-b504-4a70-88cf-95800588ff40" providerId="AD" clId="Web-{CE76C37D-3527-BCEE-AFD1-A3791F018D04}" dt="2023-05-29T18:58:41.199" v="1"/>
      <pc:docMkLst>
        <pc:docMk/>
      </pc:docMkLst>
      <pc:sldChg chg="modSp">
        <pc:chgData name="Laura Sansevič" userId="S::sansev22la@gymstola.cz::fb2ca904-b504-4a70-88cf-95800588ff40" providerId="AD" clId="Web-{CE76C37D-3527-BCEE-AFD1-A3791F018D04}" dt="2023-05-29T18:58:41.199" v="1"/>
        <pc:sldMkLst>
          <pc:docMk/>
          <pc:sldMk cId="109857222" sldId="256"/>
        </pc:sldMkLst>
        <pc:spChg chg="mod">
          <ac:chgData name="Laura Sansevič" userId="S::sansev22la@gymstola.cz::fb2ca904-b504-4a70-88cf-95800588ff40" providerId="AD" clId="Web-{CE76C37D-3527-BCEE-AFD1-A3791F018D04}" dt="2023-05-29T18:57:07.851" v="0"/>
          <ac:spMkLst>
            <pc:docMk/>
            <pc:sldMk cId="109857222" sldId="256"/>
            <ac:spMk id="2" creationId="{00000000-0000-0000-0000-000000000000}"/>
          </ac:spMkLst>
        </pc:spChg>
        <pc:spChg chg="mod">
          <ac:chgData name="Laura Sansevič" userId="S::sansev22la@gymstola.cz::fb2ca904-b504-4a70-88cf-95800588ff40" providerId="AD" clId="Web-{CE76C37D-3527-BCEE-AFD1-A3791F018D04}" dt="2023-05-29T18:58:41.199" v="1"/>
          <ac:spMkLst>
            <pc:docMk/>
            <pc:sldMk cId="109857222" sldId="256"/>
            <ac:spMk id="3" creationId="{00000000-0000-0000-0000-000000000000}"/>
          </ac:spMkLst>
        </pc:spChg>
      </pc:sldChg>
    </pc:docChg>
  </pc:docChgLst>
  <pc:docChgLst>
    <pc:chgData name="Adéla Kačírková" userId="S::kacirk22ad@gymstola.cz::39f9629e-4d5c-48b1-8edf-0e0007d2bfc7" providerId="AD" clId="Web-{D8512A38-EF2F-4E41-89FE-EFFF30023BA7}"/>
    <pc:docChg chg="addSld delSld modSld">
      <pc:chgData name="Adéla Kačírková" userId="S::kacirk22ad@gymstola.cz::39f9629e-4d5c-48b1-8edf-0e0007d2bfc7" providerId="AD" clId="Web-{D8512A38-EF2F-4E41-89FE-EFFF30023BA7}" dt="2023-05-25T18:10:12.628" v="2334"/>
      <pc:docMkLst>
        <pc:docMk/>
      </pc:docMkLst>
      <pc:sldChg chg="modSp mod setBg">
        <pc:chgData name="Adéla Kačírková" userId="S::kacirk22ad@gymstola.cz::39f9629e-4d5c-48b1-8edf-0e0007d2bfc7" providerId="AD" clId="Web-{D8512A38-EF2F-4E41-89FE-EFFF30023BA7}" dt="2023-05-25T16:01:01.028" v="473" actId="14100"/>
        <pc:sldMkLst>
          <pc:docMk/>
          <pc:sldMk cId="109857222" sldId="256"/>
        </pc:sldMkLst>
        <pc:spChg chg="mod">
          <ac:chgData name="Adéla Kačírková" userId="S::kacirk22ad@gymstola.cz::39f9629e-4d5c-48b1-8edf-0e0007d2bfc7" providerId="AD" clId="Web-{D8512A38-EF2F-4E41-89FE-EFFF30023BA7}" dt="2023-05-25T15:44:51.845" v="255"/>
          <ac:spMkLst>
            <pc:docMk/>
            <pc:sldMk cId="109857222" sldId="256"/>
            <ac:spMk id="2" creationId="{00000000-0000-0000-0000-000000000000}"/>
          </ac:spMkLst>
        </pc:spChg>
        <pc:spChg chg="mod">
          <ac:chgData name="Adéla Kačírková" userId="S::kacirk22ad@gymstola.cz::39f9629e-4d5c-48b1-8edf-0e0007d2bfc7" providerId="AD" clId="Web-{D8512A38-EF2F-4E41-89FE-EFFF30023BA7}" dt="2023-05-25T16:01:01.028" v="473" actId="14100"/>
          <ac:spMkLst>
            <pc:docMk/>
            <pc:sldMk cId="109857222" sldId="256"/>
            <ac:spMk id="3" creationId="{00000000-0000-0000-0000-000000000000}"/>
          </ac:spMkLst>
        </pc:spChg>
      </pc:sldChg>
      <pc:sldChg chg="addSp delSp modSp new del">
        <pc:chgData name="Adéla Kačírková" userId="S::kacirk22ad@gymstola.cz::39f9629e-4d5c-48b1-8edf-0e0007d2bfc7" providerId="AD" clId="Web-{D8512A38-EF2F-4E41-89FE-EFFF30023BA7}" dt="2023-05-25T17:25:40.062" v="1328"/>
        <pc:sldMkLst>
          <pc:docMk/>
          <pc:sldMk cId="287156579" sldId="257"/>
        </pc:sldMkLst>
        <pc:spChg chg="mod">
          <ac:chgData name="Adéla Kačírková" userId="S::kacirk22ad@gymstola.cz::39f9629e-4d5c-48b1-8edf-0e0007d2bfc7" providerId="AD" clId="Web-{D8512A38-EF2F-4E41-89FE-EFFF30023BA7}" dt="2023-05-25T15:56:04.339" v="460"/>
          <ac:spMkLst>
            <pc:docMk/>
            <pc:sldMk cId="287156579" sldId="257"/>
            <ac:spMk id="2" creationId="{BE58FF16-A3B0-F735-8D4C-6D2FD1C875DF}"/>
          </ac:spMkLst>
        </pc:spChg>
        <pc:spChg chg="mod">
          <ac:chgData name="Adéla Kačírková" userId="S::kacirk22ad@gymstola.cz::39f9629e-4d5c-48b1-8edf-0e0007d2bfc7" providerId="AD" clId="Web-{D8512A38-EF2F-4E41-89FE-EFFF30023BA7}" dt="2023-05-25T16:58:44.735" v="1313" actId="20577"/>
          <ac:spMkLst>
            <pc:docMk/>
            <pc:sldMk cId="287156579" sldId="257"/>
            <ac:spMk id="3" creationId="{075783E8-CA8A-7294-4013-C97184A6D25E}"/>
          </ac:spMkLst>
        </pc:spChg>
        <pc:spChg chg="add del mod">
          <ac:chgData name="Adéla Kačírková" userId="S::kacirk22ad@gymstola.cz::39f9629e-4d5c-48b1-8edf-0e0007d2bfc7" providerId="AD" clId="Web-{D8512A38-EF2F-4E41-89FE-EFFF30023BA7}" dt="2023-05-25T15:34:57.951" v="103"/>
          <ac:spMkLst>
            <pc:docMk/>
            <pc:sldMk cId="287156579" sldId="257"/>
            <ac:spMk id="5" creationId="{C8990D86-B8BB-DABE-95BE-68DFFA0B4238}"/>
          </ac:spMkLst>
        </pc:spChg>
        <pc:picChg chg="add del mod">
          <ac:chgData name="Adéla Kačírková" userId="S::kacirk22ad@gymstola.cz::39f9629e-4d5c-48b1-8edf-0e0007d2bfc7" providerId="AD" clId="Web-{D8512A38-EF2F-4E41-89FE-EFFF30023BA7}" dt="2023-05-25T15:34:57.951" v="104"/>
          <ac:picMkLst>
            <pc:docMk/>
            <pc:sldMk cId="287156579" sldId="257"/>
            <ac:picMk id="4" creationId="{704BC728-5976-C0EC-13DA-7DD5F0F26660}"/>
          </ac:picMkLst>
        </pc:picChg>
      </pc:sldChg>
      <pc:sldChg chg="addSp delSp modSp new">
        <pc:chgData name="Adéla Kačírková" userId="S::kacirk22ad@gymstola.cz::39f9629e-4d5c-48b1-8edf-0e0007d2bfc7" providerId="AD" clId="Web-{D8512A38-EF2F-4E41-89FE-EFFF30023BA7}" dt="2023-05-25T18:09:56.518" v="2330"/>
        <pc:sldMkLst>
          <pc:docMk/>
          <pc:sldMk cId="1595805635" sldId="258"/>
        </pc:sldMkLst>
        <pc:spChg chg="mod">
          <ac:chgData name="Adéla Kačírková" userId="S::kacirk22ad@gymstola.cz::39f9629e-4d5c-48b1-8edf-0e0007d2bfc7" providerId="AD" clId="Web-{D8512A38-EF2F-4E41-89FE-EFFF30023BA7}" dt="2023-05-25T16:30:42.338" v="1224" actId="1076"/>
          <ac:spMkLst>
            <pc:docMk/>
            <pc:sldMk cId="1595805635" sldId="258"/>
            <ac:spMk id="2" creationId="{A20B5C27-DB4C-9861-CD75-A6875DC9E48D}"/>
          </ac:spMkLst>
        </pc:spChg>
        <pc:spChg chg="mod">
          <ac:chgData name="Adéla Kačírková" userId="S::kacirk22ad@gymstola.cz::39f9629e-4d5c-48b1-8edf-0e0007d2bfc7" providerId="AD" clId="Web-{D8512A38-EF2F-4E41-89FE-EFFF30023BA7}" dt="2023-05-25T18:09:56.518" v="2330"/>
          <ac:spMkLst>
            <pc:docMk/>
            <pc:sldMk cId="1595805635" sldId="258"/>
            <ac:spMk id="3" creationId="{D5BC819F-E8C1-7AC0-E45B-F99A776270C8}"/>
          </ac:spMkLst>
        </pc:spChg>
        <pc:picChg chg="add del mod">
          <ac:chgData name="Adéla Kačírková" userId="S::kacirk22ad@gymstola.cz::39f9629e-4d5c-48b1-8edf-0e0007d2bfc7" providerId="AD" clId="Web-{D8512A38-EF2F-4E41-89FE-EFFF30023BA7}" dt="2023-05-25T17:33:43.889" v="1440"/>
          <ac:picMkLst>
            <pc:docMk/>
            <pc:sldMk cId="1595805635" sldId="258"/>
            <ac:picMk id="4" creationId="{E3FA4EEF-A1AF-8FB6-BF8E-394C586B791C}"/>
          </ac:picMkLst>
        </pc:picChg>
      </pc:sldChg>
      <pc:sldChg chg="addSp delSp modSp new">
        <pc:chgData name="Adéla Kačírková" userId="S::kacirk22ad@gymstola.cz::39f9629e-4d5c-48b1-8edf-0e0007d2bfc7" providerId="AD" clId="Web-{D8512A38-EF2F-4E41-89FE-EFFF30023BA7}" dt="2023-05-25T18:09:46.033" v="2328"/>
        <pc:sldMkLst>
          <pc:docMk/>
          <pc:sldMk cId="2677632421" sldId="259"/>
        </pc:sldMkLst>
        <pc:spChg chg="mod">
          <ac:chgData name="Adéla Kačírková" userId="S::kacirk22ad@gymstola.cz::39f9629e-4d5c-48b1-8edf-0e0007d2bfc7" providerId="AD" clId="Web-{D8512A38-EF2F-4E41-89FE-EFFF30023BA7}" dt="2023-05-25T17:26:31.001" v="1361" actId="20577"/>
          <ac:spMkLst>
            <pc:docMk/>
            <pc:sldMk cId="2677632421" sldId="259"/>
            <ac:spMk id="2" creationId="{EAC3B1BF-9CD0-D5D7-6FEF-191F9BE5E2A0}"/>
          </ac:spMkLst>
        </pc:spChg>
        <pc:spChg chg="mod">
          <ac:chgData name="Adéla Kačírková" userId="S::kacirk22ad@gymstola.cz::39f9629e-4d5c-48b1-8edf-0e0007d2bfc7" providerId="AD" clId="Web-{D8512A38-EF2F-4E41-89FE-EFFF30023BA7}" dt="2023-05-25T18:09:46.033" v="2328"/>
          <ac:spMkLst>
            <pc:docMk/>
            <pc:sldMk cId="2677632421" sldId="259"/>
            <ac:spMk id="3" creationId="{08CFDC16-0804-C806-FAC9-0013BB3A2B4B}"/>
          </ac:spMkLst>
        </pc:spChg>
        <pc:picChg chg="add del mod">
          <ac:chgData name="Adéla Kačírková" userId="S::kacirk22ad@gymstola.cz::39f9629e-4d5c-48b1-8edf-0e0007d2bfc7" providerId="AD" clId="Web-{D8512A38-EF2F-4E41-89FE-EFFF30023BA7}" dt="2023-05-25T17:55:33.742" v="2232"/>
          <ac:picMkLst>
            <pc:docMk/>
            <pc:sldMk cId="2677632421" sldId="259"/>
            <ac:picMk id="4" creationId="{EACC2F62-8F82-97A4-B2FE-764280521DCF}"/>
          </ac:picMkLst>
        </pc:picChg>
      </pc:sldChg>
      <pc:sldChg chg="modSp new del">
        <pc:chgData name="Adéla Kačírková" userId="S::kacirk22ad@gymstola.cz::39f9629e-4d5c-48b1-8edf-0e0007d2bfc7" providerId="AD" clId="Web-{D8512A38-EF2F-4E41-89FE-EFFF30023BA7}" dt="2023-05-25T16:16:00.348" v="772"/>
        <pc:sldMkLst>
          <pc:docMk/>
          <pc:sldMk cId="3623234038" sldId="260"/>
        </pc:sldMkLst>
        <pc:spChg chg="mod">
          <ac:chgData name="Adéla Kačírková" userId="S::kacirk22ad@gymstola.cz::39f9629e-4d5c-48b1-8edf-0e0007d2bfc7" providerId="AD" clId="Web-{D8512A38-EF2F-4E41-89FE-EFFF30023BA7}" dt="2023-05-25T16:15:07.407" v="725" actId="1076"/>
          <ac:spMkLst>
            <pc:docMk/>
            <pc:sldMk cId="3623234038" sldId="260"/>
            <ac:spMk id="2" creationId="{1F508B35-AC7F-A82E-6F3A-43EE52FE3F42}"/>
          </ac:spMkLst>
        </pc:spChg>
        <pc:spChg chg="mod">
          <ac:chgData name="Adéla Kačírková" userId="S::kacirk22ad@gymstola.cz::39f9629e-4d5c-48b1-8edf-0e0007d2bfc7" providerId="AD" clId="Web-{D8512A38-EF2F-4E41-89FE-EFFF30023BA7}" dt="2023-05-25T16:15:51.238" v="770" actId="20577"/>
          <ac:spMkLst>
            <pc:docMk/>
            <pc:sldMk cId="3623234038" sldId="260"/>
            <ac:spMk id="3" creationId="{7F784012-3248-7EE6-20D8-66E13FAEE7E6}"/>
          </ac:spMkLst>
        </pc:spChg>
      </pc:sldChg>
      <pc:sldChg chg="delSp modSp new">
        <pc:chgData name="Adéla Kačírková" userId="S::kacirk22ad@gymstola.cz::39f9629e-4d5c-48b1-8edf-0e0007d2bfc7" providerId="AD" clId="Web-{D8512A38-EF2F-4E41-89FE-EFFF30023BA7}" dt="2023-05-25T15:28:56.992" v="97" actId="1076"/>
        <pc:sldMkLst>
          <pc:docMk/>
          <pc:sldMk cId="93573607" sldId="261"/>
        </pc:sldMkLst>
        <pc:spChg chg="mod">
          <ac:chgData name="Adéla Kačírková" userId="S::kacirk22ad@gymstola.cz::39f9629e-4d5c-48b1-8edf-0e0007d2bfc7" providerId="AD" clId="Web-{D8512A38-EF2F-4E41-89FE-EFFF30023BA7}" dt="2023-05-25T15:28:56.992" v="97" actId="1076"/>
          <ac:spMkLst>
            <pc:docMk/>
            <pc:sldMk cId="93573607" sldId="261"/>
            <ac:spMk id="2" creationId="{92F20A20-9550-9599-7A63-5DEB21A46ECA}"/>
          </ac:spMkLst>
        </pc:spChg>
        <pc:spChg chg="del">
          <ac:chgData name="Adéla Kačírková" userId="S::kacirk22ad@gymstola.cz::39f9629e-4d5c-48b1-8edf-0e0007d2bfc7" providerId="AD" clId="Web-{D8512A38-EF2F-4E41-89FE-EFFF30023BA7}" dt="2023-05-25T15:28:52.507" v="96"/>
          <ac:spMkLst>
            <pc:docMk/>
            <pc:sldMk cId="93573607" sldId="261"/>
            <ac:spMk id="3" creationId="{AF5810C7-4442-5A37-64AB-7A13E2449E75}"/>
          </ac:spMkLst>
        </pc:spChg>
      </pc:sldChg>
      <pc:sldChg chg="delSp modSp del">
        <pc:chgData name="Adéla Kačírková" userId="S::kacirk22ad@gymstola.cz::39f9629e-4d5c-48b1-8edf-0e0007d2bfc7" providerId="AD" clId="Web-{D8512A38-EF2F-4E41-89FE-EFFF30023BA7}" dt="2023-05-25T17:37:56.834" v="1466"/>
        <pc:sldMkLst>
          <pc:docMk/>
          <pc:sldMk cId="1352437999" sldId="261"/>
        </pc:sldMkLst>
        <pc:spChg chg="mod">
          <ac:chgData name="Adéla Kačírková" userId="S::kacirk22ad@gymstola.cz::39f9629e-4d5c-48b1-8edf-0e0007d2bfc7" providerId="AD" clId="Web-{D8512A38-EF2F-4E41-89FE-EFFF30023BA7}" dt="2023-05-25T17:37:16.239" v="1463" actId="20577"/>
          <ac:spMkLst>
            <pc:docMk/>
            <pc:sldMk cId="1352437999" sldId="261"/>
            <ac:spMk id="2" creationId="{1F508B35-AC7F-A82E-6F3A-43EE52FE3F42}"/>
          </ac:spMkLst>
        </pc:spChg>
        <pc:spChg chg="mod">
          <ac:chgData name="Adéla Kačírková" userId="S::kacirk22ad@gymstola.cz::39f9629e-4d5c-48b1-8edf-0e0007d2bfc7" providerId="AD" clId="Web-{D8512A38-EF2F-4E41-89FE-EFFF30023BA7}" dt="2023-05-25T17:27:57.441" v="1422" actId="20577"/>
          <ac:spMkLst>
            <pc:docMk/>
            <pc:sldMk cId="1352437999" sldId="261"/>
            <ac:spMk id="3" creationId="{7F784012-3248-7EE6-20D8-66E13FAEE7E6}"/>
          </ac:spMkLst>
        </pc:spChg>
        <pc:inkChg chg="del mod">
          <ac:chgData name="Adéla Kačírková" userId="S::kacirk22ad@gymstola.cz::39f9629e-4d5c-48b1-8edf-0e0007d2bfc7" providerId="AD" clId="Web-{D8512A38-EF2F-4E41-89FE-EFFF30023BA7}" dt="2023-05-25T17:37:36.818" v="1465"/>
          <ac:inkMkLst>
            <pc:docMk/>
            <pc:sldMk cId="1352437999" sldId="261"/>
            <ac:inkMk id="13" creationId="{777CB641-53FF-C268-5E72-7ACC2EE47459}"/>
          </ac:inkMkLst>
        </pc:inkChg>
        <pc:inkChg chg="del">
          <ac:chgData name="Adéla Kačírková" userId="S::kacirk22ad@gymstola.cz::39f9629e-4d5c-48b1-8edf-0e0007d2bfc7" providerId="AD" clId="Web-{D8512A38-EF2F-4E41-89FE-EFFF30023BA7}" dt="2023-05-25T17:37:21.614" v="1464"/>
          <ac:inkMkLst>
            <pc:docMk/>
            <pc:sldMk cId="1352437999" sldId="261"/>
            <ac:inkMk id="14" creationId="{2C9F8728-284F-5AC7-7BC5-AA24D3DD0BA8}"/>
          </ac:inkMkLst>
        </pc:inkChg>
      </pc:sldChg>
      <pc:sldChg chg="del">
        <pc:chgData name="Adéla Kačírková" userId="S::kacirk22ad@gymstola.cz::39f9629e-4d5c-48b1-8edf-0e0007d2bfc7" providerId="AD" clId="Web-{D8512A38-EF2F-4E41-89FE-EFFF30023BA7}" dt="2023-05-25T16:14:50.234" v="724"/>
        <pc:sldMkLst>
          <pc:docMk/>
          <pc:sldMk cId="3439481197" sldId="261"/>
        </pc:sldMkLst>
      </pc:sldChg>
      <pc:sldChg chg="modSp">
        <pc:chgData name="Adéla Kačírková" userId="S::kacirk22ad@gymstola.cz::39f9629e-4d5c-48b1-8edf-0e0007d2bfc7" providerId="AD" clId="Web-{D8512A38-EF2F-4E41-89FE-EFFF30023BA7}" dt="2023-05-25T18:09:52.080" v="2329"/>
        <pc:sldMkLst>
          <pc:docMk/>
          <pc:sldMk cId="954319536" sldId="262"/>
        </pc:sldMkLst>
        <pc:spChg chg="mod">
          <ac:chgData name="Adéla Kačírková" userId="S::kacirk22ad@gymstola.cz::39f9629e-4d5c-48b1-8edf-0e0007d2bfc7" providerId="AD" clId="Web-{D8512A38-EF2F-4E41-89FE-EFFF30023BA7}" dt="2023-05-25T18:09:52.080" v="2329"/>
          <ac:spMkLst>
            <pc:docMk/>
            <pc:sldMk cId="954319536" sldId="262"/>
            <ac:spMk id="3" creationId="{075783E8-CA8A-7294-4013-C97184A6D25E}"/>
          </ac:spMkLst>
        </pc:spChg>
      </pc:sldChg>
      <pc:sldChg chg="modSp new">
        <pc:chgData name="Adéla Kačírková" userId="S::kacirk22ad@gymstola.cz::39f9629e-4d5c-48b1-8edf-0e0007d2bfc7" providerId="AD" clId="Web-{D8512A38-EF2F-4E41-89FE-EFFF30023BA7}" dt="2023-05-25T18:10:00.971" v="2331"/>
        <pc:sldMkLst>
          <pc:docMk/>
          <pc:sldMk cId="1503551852" sldId="263"/>
        </pc:sldMkLst>
        <pc:spChg chg="mod">
          <ac:chgData name="Adéla Kačírková" userId="S::kacirk22ad@gymstola.cz::39f9629e-4d5c-48b1-8edf-0e0007d2bfc7" providerId="AD" clId="Web-{D8512A38-EF2F-4E41-89FE-EFFF30023BA7}" dt="2023-05-25T17:38:22.319" v="1476" actId="20577"/>
          <ac:spMkLst>
            <pc:docMk/>
            <pc:sldMk cId="1503551852" sldId="263"/>
            <ac:spMk id="2" creationId="{05F89C9F-F606-9BEE-46C7-058B0C36FDDD}"/>
          </ac:spMkLst>
        </pc:spChg>
        <pc:spChg chg="mod">
          <ac:chgData name="Adéla Kačírková" userId="S::kacirk22ad@gymstola.cz::39f9629e-4d5c-48b1-8edf-0e0007d2bfc7" providerId="AD" clId="Web-{D8512A38-EF2F-4E41-89FE-EFFF30023BA7}" dt="2023-05-25T18:10:00.971" v="2331"/>
          <ac:spMkLst>
            <pc:docMk/>
            <pc:sldMk cId="1503551852" sldId="263"/>
            <ac:spMk id="3" creationId="{54E4F781-D998-37A7-4627-F6ACB6435400}"/>
          </ac:spMkLst>
        </pc:spChg>
      </pc:sldChg>
      <pc:sldChg chg="addSp delSp modSp new mod setBg">
        <pc:chgData name="Adéla Kačírková" userId="S::kacirk22ad@gymstola.cz::39f9629e-4d5c-48b1-8edf-0e0007d2bfc7" providerId="AD" clId="Web-{D8512A38-EF2F-4E41-89FE-EFFF30023BA7}" dt="2023-05-25T18:10:03.800" v="2332"/>
        <pc:sldMkLst>
          <pc:docMk/>
          <pc:sldMk cId="1307334732" sldId="264"/>
        </pc:sldMkLst>
        <pc:spChg chg="mod">
          <ac:chgData name="Adéla Kačírková" userId="S::kacirk22ad@gymstola.cz::39f9629e-4d5c-48b1-8edf-0e0007d2bfc7" providerId="AD" clId="Web-{D8512A38-EF2F-4E41-89FE-EFFF30023BA7}" dt="2023-05-25T17:51:14.140" v="2084" actId="20577"/>
          <ac:spMkLst>
            <pc:docMk/>
            <pc:sldMk cId="1307334732" sldId="264"/>
            <ac:spMk id="2" creationId="{512D7D0C-A632-6513-7165-45CE0BB0FAE3}"/>
          </ac:spMkLst>
        </pc:spChg>
        <pc:spChg chg="mod">
          <ac:chgData name="Adéla Kačírková" userId="S::kacirk22ad@gymstola.cz::39f9629e-4d5c-48b1-8edf-0e0007d2bfc7" providerId="AD" clId="Web-{D8512A38-EF2F-4E41-89FE-EFFF30023BA7}" dt="2023-05-25T18:10:03.800" v="2332"/>
          <ac:spMkLst>
            <pc:docMk/>
            <pc:sldMk cId="1307334732" sldId="264"/>
            <ac:spMk id="3" creationId="{3543575F-98B2-8F2F-3873-4EA36D15679A}"/>
          </ac:spMkLst>
        </pc:spChg>
        <pc:spChg chg="add del">
          <ac:chgData name="Adéla Kačírková" userId="S::kacirk22ad@gymstola.cz::39f9629e-4d5c-48b1-8edf-0e0007d2bfc7" providerId="AD" clId="Web-{D8512A38-EF2F-4E41-89FE-EFFF30023BA7}" dt="2023-05-25T17:50:40.639" v="2072"/>
          <ac:spMkLst>
            <pc:docMk/>
            <pc:sldMk cId="1307334732" sldId="264"/>
            <ac:spMk id="9" creationId="{D009D6D5-DAC2-4A8B-A17A-E206B9012D09}"/>
          </ac:spMkLst>
        </pc:spChg>
        <pc:picChg chg="add mod">
          <ac:chgData name="Adéla Kačírková" userId="S::kacirk22ad@gymstola.cz::39f9629e-4d5c-48b1-8edf-0e0007d2bfc7" providerId="AD" clId="Web-{D8512A38-EF2F-4E41-89FE-EFFF30023BA7}" dt="2023-05-25T17:51:10.968" v="2083" actId="1076"/>
          <ac:picMkLst>
            <pc:docMk/>
            <pc:sldMk cId="1307334732" sldId="264"/>
            <ac:picMk id="4" creationId="{A6DD8038-107B-4F88-28C0-249A8E45A4E5}"/>
          </ac:picMkLst>
        </pc:picChg>
      </pc:sldChg>
      <pc:sldChg chg="addSp modSp new">
        <pc:chgData name="Adéla Kačírková" userId="S::kacirk22ad@gymstola.cz::39f9629e-4d5c-48b1-8edf-0e0007d2bfc7" providerId="AD" clId="Web-{D8512A38-EF2F-4E41-89FE-EFFF30023BA7}" dt="2023-05-25T18:10:07.940" v="2333"/>
        <pc:sldMkLst>
          <pc:docMk/>
          <pc:sldMk cId="274092968" sldId="265"/>
        </pc:sldMkLst>
        <pc:spChg chg="mod">
          <ac:chgData name="Adéla Kačírková" userId="S::kacirk22ad@gymstola.cz::39f9629e-4d5c-48b1-8edf-0e0007d2bfc7" providerId="AD" clId="Web-{D8512A38-EF2F-4E41-89FE-EFFF30023BA7}" dt="2023-05-25T17:53:27.003" v="2143" actId="20577"/>
          <ac:spMkLst>
            <pc:docMk/>
            <pc:sldMk cId="274092968" sldId="265"/>
            <ac:spMk id="2" creationId="{E8FE9C9F-FABC-725F-0779-B612CF0F0543}"/>
          </ac:spMkLst>
        </pc:spChg>
        <pc:spChg chg="mod">
          <ac:chgData name="Adéla Kačírková" userId="S::kacirk22ad@gymstola.cz::39f9629e-4d5c-48b1-8edf-0e0007d2bfc7" providerId="AD" clId="Web-{D8512A38-EF2F-4E41-89FE-EFFF30023BA7}" dt="2023-05-25T18:10:07.940" v="2333"/>
          <ac:spMkLst>
            <pc:docMk/>
            <pc:sldMk cId="274092968" sldId="265"/>
            <ac:spMk id="3" creationId="{5005EE48-A965-14BE-2367-4440FB987AE0}"/>
          </ac:spMkLst>
        </pc:spChg>
        <pc:picChg chg="add mod">
          <ac:chgData name="Adéla Kačírková" userId="S::kacirk22ad@gymstola.cz::39f9629e-4d5c-48b1-8edf-0e0007d2bfc7" providerId="AD" clId="Web-{D8512A38-EF2F-4E41-89FE-EFFF30023BA7}" dt="2023-05-25T17:58:29.700" v="2263" actId="1076"/>
          <ac:picMkLst>
            <pc:docMk/>
            <pc:sldMk cId="274092968" sldId="265"/>
            <ac:picMk id="4" creationId="{BF53CE3E-D820-AFB0-DFA7-373BB5C877FE}"/>
          </ac:picMkLst>
        </pc:picChg>
      </pc:sldChg>
      <pc:sldChg chg="addSp delSp modSp new">
        <pc:chgData name="Adéla Kačírková" userId="S::kacirk22ad@gymstola.cz::39f9629e-4d5c-48b1-8edf-0e0007d2bfc7" providerId="AD" clId="Web-{D8512A38-EF2F-4E41-89FE-EFFF30023BA7}" dt="2023-05-25T18:10:12.628" v="2334"/>
        <pc:sldMkLst>
          <pc:docMk/>
          <pc:sldMk cId="2742173668" sldId="266"/>
        </pc:sldMkLst>
        <pc:spChg chg="del">
          <ac:chgData name="Adéla Kačírková" userId="S::kacirk22ad@gymstola.cz::39f9629e-4d5c-48b1-8edf-0e0007d2bfc7" providerId="AD" clId="Web-{D8512A38-EF2F-4E41-89FE-EFFF30023BA7}" dt="2023-05-25T17:58:51.748" v="2266"/>
          <ac:spMkLst>
            <pc:docMk/>
            <pc:sldMk cId="2742173668" sldId="266"/>
            <ac:spMk id="2" creationId="{08BD0ED2-F208-6E20-8D4A-2871E681EDED}"/>
          </ac:spMkLst>
        </pc:spChg>
        <pc:spChg chg="mod">
          <ac:chgData name="Adéla Kačírková" userId="S::kacirk22ad@gymstola.cz::39f9629e-4d5c-48b1-8edf-0e0007d2bfc7" providerId="AD" clId="Web-{D8512A38-EF2F-4E41-89FE-EFFF30023BA7}" dt="2023-05-25T18:10:12.628" v="2334"/>
          <ac:spMkLst>
            <pc:docMk/>
            <pc:sldMk cId="2742173668" sldId="266"/>
            <ac:spMk id="3" creationId="{B8CC6458-46EF-BF04-8935-923BEB4D1285}"/>
          </ac:spMkLst>
        </pc:spChg>
        <pc:picChg chg="add mod">
          <ac:chgData name="Adéla Kačírková" userId="S::kacirk22ad@gymstola.cz::39f9629e-4d5c-48b1-8edf-0e0007d2bfc7" providerId="AD" clId="Web-{D8512A38-EF2F-4E41-89FE-EFFF30023BA7}" dt="2023-05-25T18:00:01.875" v="2283" actId="1076"/>
          <ac:picMkLst>
            <pc:docMk/>
            <pc:sldMk cId="2742173668" sldId="266"/>
            <ac:picMk id="4" creationId="{E56912E1-5306-6535-D1EC-D457F582A305}"/>
          </ac:picMkLst>
        </pc:picChg>
      </pc:sldChg>
    </pc:docChg>
  </pc:docChgLst>
  <pc:docChgLst>
    <pc:chgData name="Mia Ranná" userId="S::ranna22mi@gymstola.cz::236bf332-0ba0-45ba-a9c1-c96d577d962c" providerId="AD" clId="Web-{20929D0F-A62E-D570-8C57-BC58D5AAC8ED}"/>
    <pc:docChg chg="modSld">
      <pc:chgData name="Mia Ranná" userId="S::ranna22mi@gymstola.cz::236bf332-0ba0-45ba-a9c1-c96d577d962c" providerId="AD" clId="Web-{20929D0F-A62E-D570-8C57-BC58D5AAC8ED}" dt="2023-05-25T17:36:06.430" v="1163"/>
      <pc:docMkLst>
        <pc:docMk/>
      </pc:docMkLst>
      <pc:sldChg chg="modSp modNotes">
        <pc:chgData name="Mia Ranná" userId="S::ranna22mi@gymstola.cz::236bf332-0ba0-45ba-a9c1-c96d577d962c" providerId="AD" clId="Web-{20929D0F-A62E-D570-8C57-BC58D5AAC8ED}" dt="2023-05-25T17:35:09.741" v="970"/>
        <pc:sldMkLst>
          <pc:docMk/>
          <pc:sldMk cId="109857222" sldId="256"/>
        </pc:sldMkLst>
        <pc:spChg chg="mod">
          <ac:chgData name="Mia Ranná" userId="S::ranna22mi@gymstola.cz::236bf332-0ba0-45ba-a9c1-c96d577d962c" providerId="AD" clId="Web-{20929D0F-A62E-D570-8C57-BC58D5AAC8ED}" dt="2023-05-25T17:33:41.036" v="825"/>
          <ac:spMkLst>
            <pc:docMk/>
            <pc:sldMk cId="109857222" sldId="256"/>
            <ac:spMk id="2" creationId="{00000000-0000-0000-0000-000000000000}"/>
          </ac:spMkLst>
        </pc:spChg>
        <pc:spChg chg="mod">
          <ac:chgData name="Mia Ranná" userId="S::ranna22mi@gymstola.cz::236bf332-0ba0-45ba-a9c1-c96d577d962c" providerId="AD" clId="Web-{20929D0F-A62E-D570-8C57-BC58D5AAC8ED}" dt="2023-05-25T17:32:42.315" v="821"/>
          <ac:spMkLst>
            <pc:docMk/>
            <pc:sldMk cId="109857222" sldId="256"/>
            <ac:spMk id="3" creationId="{00000000-0000-0000-0000-000000000000}"/>
          </ac:spMkLst>
        </pc:spChg>
      </pc:sldChg>
      <pc:sldChg chg="addSp delSp modSp">
        <pc:chgData name="Mia Ranná" userId="S::ranna22mi@gymstola.cz::236bf332-0ba0-45ba-a9c1-c96d577d962c" providerId="AD" clId="Web-{20929D0F-A62E-D570-8C57-BC58D5AAC8ED}" dt="2023-05-25T17:02:36.385" v="520"/>
        <pc:sldMkLst>
          <pc:docMk/>
          <pc:sldMk cId="287156579" sldId="257"/>
        </pc:sldMkLst>
        <pc:spChg chg="mod">
          <ac:chgData name="Mia Ranná" userId="S::ranna22mi@gymstola.cz::236bf332-0ba0-45ba-a9c1-c96d577d962c" providerId="AD" clId="Web-{20929D0F-A62E-D570-8C57-BC58D5AAC8ED}" dt="2023-05-25T16:42:51.869" v="461" actId="20577"/>
          <ac:spMkLst>
            <pc:docMk/>
            <pc:sldMk cId="287156579" sldId="257"/>
            <ac:spMk id="2" creationId="{BE58FF16-A3B0-F735-8D4C-6D2FD1C875DF}"/>
          </ac:spMkLst>
        </pc:spChg>
        <pc:spChg chg="mod">
          <ac:chgData name="Mia Ranná" userId="S::ranna22mi@gymstola.cz::236bf332-0ba0-45ba-a9c1-c96d577d962c" providerId="AD" clId="Web-{20929D0F-A62E-D570-8C57-BC58D5AAC8ED}" dt="2023-05-25T16:41:09.631" v="440" actId="1076"/>
          <ac:spMkLst>
            <pc:docMk/>
            <pc:sldMk cId="287156579" sldId="257"/>
            <ac:spMk id="3" creationId="{075783E8-CA8A-7294-4013-C97184A6D25E}"/>
          </ac:spMkLst>
        </pc:spChg>
        <pc:inkChg chg="add del">
          <ac:chgData name="Mia Ranná" userId="S::ranna22mi@gymstola.cz::236bf332-0ba0-45ba-a9c1-c96d577d962c" providerId="AD" clId="Web-{20929D0F-A62E-D570-8C57-BC58D5AAC8ED}" dt="2023-05-25T16:39:24.910" v="401"/>
          <ac:inkMkLst>
            <pc:docMk/>
            <pc:sldMk cId="287156579" sldId="257"/>
            <ac:inkMk id="4" creationId="{05EC745B-0E89-4B40-5750-D4D620E99BE6}"/>
          </ac:inkMkLst>
        </pc:inkChg>
        <pc:inkChg chg="add">
          <ac:chgData name="Mia Ranná" userId="S::ranna22mi@gymstola.cz::236bf332-0ba0-45ba-a9c1-c96d577d962c" providerId="AD" clId="Web-{20929D0F-A62E-D570-8C57-BC58D5AAC8ED}" dt="2023-05-25T16:50:31.631" v="462"/>
          <ac:inkMkLst>
            <pc:docMk/>
            <pc:sldMk cId="287156579" sldId="257"/>
            <ac:inkMk id="4" creationId="{9E63F48A-6C42-0568-48DE-E8FC1D974EBA}"/>
          </ac:inkMkLst>
        </pc:inkChg>
        <pc:inkChg chg="add del">
          <ac:chgData name="Mia Ranná" userId="S::ranna22mi@gymstola.cz::236bf332-0ba0-45ba-a9c1-c96d577d962c" providerId="AD" clId="Web-{20929D0F-A62E-D570-8C57-BC58D5AAC8ED}" dt="2023-05-25T16:52:06.571" v="471"/>
          <ac:inkMkLst>
            <pc:docMk/>
            <pc:sldMk cId="287156579" sldId="257"/>
            <ac:inkMk id="5" creationId="{7D8CF804-6515-5336-5252-96EE1A4BD17C}"/>
          </ac:inkMkLst>
        </pc:inkChg>
        <pc:inkChg chg="add del">
          <ac:chgData name="Mia Ranná" userId="S::ranna22mi@gymstola.cz::236bf332-0ba0-45ba-a9c1-c96d577d962c" providerId="AD" clId="Web-{20929D0F-A62E-D570-8C57-BC58D5AAC8ED}" dt="2023-05-25T16:39:48.020" v="403"/>
          <ac:inkMkLst>
            <pc:docMk/>
            <pc:sldMk cId="287156579" sldId="257"/>
            <ac:inkMk id="5" creationId="{D7359401-A9B5-0512-ABC4-01783814CE8B}"/>
          </ac:inkMkLst>
        </pc:inkChg>
        <pc:inkChg chg="add">
          <ac:chgData name="Mia Ranná" userId="S::ranna22mi@gymstola.cz::236bf332-0ba0-45ba-a9c1-c96d577d962c" providerId="AD" clId="Web-{20929D0F-A62E-D570-8C57-BC58D5AAC8ED}" dt="2023-05-25T16:52:56.229" v="481"/>
          <ac:inkMkLst>
            <pc:docMk/>
            <pc:sldMk cId="287156579" sldId="257"/>
            <ac:inkMk id="5" creationId="{DCA6E2D6-848F-F872-FC80-4B7541D99566}"/>
          </ac:inkMkLst>
        </pc:inkChg>
        <pc:inkChg chg="add del">
          <ac:chgData name="Mia Ranná" userId="S::ranna22mi@gymstola.cz::236bf332-0ba0-45ba-a9c1-c96d577d962c" providerId="AD" clId="Web-{20929D0F-A62E-D570-8C57-BC58D5AAC8ED}" dt="2023-05-25T16:39:58.098" v="407"/>
          <ac:inkMkLst>
            <pc:docMk/>
            <pc:sldMk cId="287156579" sldId="257"/>
            <ac:inkMk id="6" creationId="{53218140-00FF-86DA-8058-58B32DBC5AE9}"/>
          </ac:inkMkLst>
        </pc:inkChg>
        <pc:inkChg chg="add del">
          <ac:chgData name="Mia Ranná" userId="S::ranna22mi@gymstola.cz::236bf332-0ba0-45ba-a9c1-c96d577d962c" providerId="AD" clId="Web-{20929D0F-A62E-D570-8C57-BC58D5AAC8ED}" dt="2023-05-25T16:52:10.853" v="474"/>
          <ac:inkMkLst>
            <pc:docMk/>
            <pc:sldMk cId="287156579" sldId="257"/>
            <ac:inkMk id="6" creationId="{CC663B0B-99D5-E983-CDC0-93291373724F}"/>
          </ac:inkMkLst>
        </pc:inkChg>
        <pc:inkChg chg="add del">
          <ac:chgData name="Mia Ranná" userId="S::ranna22mi@gymstola.cz::236bf332-0ba0-45ba-a9c1-c96d577d962c" providerId="AD" clId="Web-{20929D0F-A62E-D570-8C57-BC58D5AAC8ED}" dt="2023-05-25T16:40:02.833" v="409"/>
          <ac:inkMkLst>
            <pc:docMk/>
            <pc:sldMk cId="287156579" sldId="257"/>
            <ac:inkMk id="7" creationId="{345783B1-8841-B281-5522-5CC595B81935}"/>
          </ac:inkMkLst>
        </pc:inkChg>
        <pc:inkChg chg="add">
          <ac:chgData name="Mia Ranná" userId="S::ranna22mi@gymstola.cz::236bf332-0ba0-45ba-a9c1-c96d577d962c" providerId="AD" clId="Web-{20929D0F-A62E-D570-8C57-BC58D5AAC8ED}" dt="2023-05-25T16:51:16.273" v="465"/>
          <ac:inkMkLst>
            <pc:docMk/>
            <pc:sldMk cId="287156579" sldId="257"/>
            <ac:inkMk id="7" creationId="{E0A4C552-ABAA-1083-A518-E90F81BC5E0A}"/>
          </ac:inkMkLst>
        </pc:inkChg>
        <pc:inkChg chg="add del">
          <ac:chgData name="Mia Ranná" userId="S::ranna22mi@gymstola.cz::236bf332-0ba0-45ba-a9c1-c96d577d962c" providerId="AD" clId="Web-{20929D0F-A62E-D570-8C57-BC58D5AAC8ED}" dt="2023-05-25T16:40:08.739" v="411"/>
          <ac:inkMkLst>
            <pc:docMk/>
            <pc:sldMk cId="287156579" sldId="257"/>
            <ac:inkMk id="8" creationId="{64710566-6065-7C2D-E570-AE708A355067}"/>
          </ac:inkMkLst>
        </pc:inkChg>
        <pc:inkChg chg="add">
          <ac:chgData name="Mia Ranná" userId="S::ranna22mi@gymstola.cz::236bf332-0ba0-45ba-a9c1-c96d577d962c" providerId="AD" clId="Web-{20929D0F-A62E-D570-8C57-BC58D5AAC8ED}" dt="2023-05-25T16:51:25.242" v="466"/>
          <ac:inkMkLst>
            <pc:docMk/>
            <pc:sldMk cId="287156579" sldId="257"/>
            <ac:inkMk id="8" creationId="{6CD01926-1A6B-0C41-D576-71986151DDDC}"/>
          </ac:inkMkLst>
        </pc:inkChg>
        <pc:inkChg chg="add">
          <ac:chgData name="Mia Ranná" userId="S::ranna22mi@gymstola.cz::236bf332-0ba0-45ba-a9c1-c96d577d962c" providerId="AD" clId="Web-{20929D0F-A62E-D570-8C57-BC58D5AAC8ED}" dt="2023-05-25T16:51:33.617" v="467"/>
          <ac:inkMkLst>
            <pc:docMk/>
            <pc:sldMk cId="287156579" sldId="257"/>
            <ac:inkMk id="9" creationId="{0DC301D9-6859-0E5F-8274-07069C9DCC20}"/>
          </ac:inkMkLst>
        </pc:inkChg>
        <pc:inkChg chg="add del">
          <ac:chgData name="Mia Ranná" userId="S::ranna22mi@gymstola.cz::236bf332-0ba0-45ba-a9c1-c96d577d962c" providerId="AD" clId="Web-{20929D0F-A62E-D570-8C57-BC58D5AAC8ED}" dt="2023-05-25T16:40:22.224" v="437"/>
          <ac:inkMkLst>
            <pc:docMk/>
            <pc:sldMk cId="287156579" sldId="257"/>
            <ac:inkMk id="9" creationId="{33FE2994-C288-17B5-D181-A687AC8895E3}"/>
          </ac:inkMkLst>
        </pc:inkChg>
        <pc:inkChg chg="add">
          <ac:chgData name="Mia Ranná" userId="S::ranna22mi@gymstola.cz::236bf332-0ba0-45ba-a9c1-c96d577d962c" providerId="AD" clId="Web-{20929D0F-A62E-D570-8C57-BC58D5AAC8ED}" dt="2023-05-25T16:51:42.008" v="468"/>
          <ac:inkMkLst>
            <pc:docMk/>
            <pc:sldMk cId="287156579" sldId="257"/>
            <ac:inkMk id="10" creationId="{82627B66-F754-3C05-D69B-B8A613B054FC}"/>
          </ac:inkMkLst>
        </pc:inkChg>
        <pc:inkChg chg="add del">
          <ac:chgData name="Mia Ranná" userId="S::ranna22mi@gymstola.cz::236bf332-0ba0-45ba-a9c1-c96d577d962c" providerId="AD" clId="Web-{20929D0F-A62E-D570-8C57-BC58D5AAC8ED}" dt="2023-05-25T16:40:21.365" v="436"/>
          <ac:inkMkLst>
            <pc:docMk/>
            <pc:sldMk cId="287156579" sldId="257"/>
            <ac:inkMk id="10" creationId="{FD9EBB3A-1642-E014-DD6B-24876A44A38A}"/>
          </ac:inkMkLst>
        </pc:inkChg>
        <pc:inkChg chg="add">
          <ac:chgData name="Mia Ranná" userId="S::ranna22mi@gymstola.cz::236bf332-0ba0-45ba-a9c1-c96d577d962c" providerId="AD" clId="Web-{20929D0F-A62E-D570-8C57-BC58D5AAC8ED}" dt="2023-05-25T16:51:49.946" v="469"/>
          <ac:inkMkLst>
            <pc:docMk/>
            <pc:sldMk cId="287156579" sldId="257"/>
            <ac:inkMk id="11" creationId="{2C592F0E-3D98-8BD9-145A-D4C014CD2D31}"/>
          </ac:inkMkLst>
        </pc:inkChg>
        <pc:inkChg chg="add del">
          <ac:chgData name="Mia Ranná" userId="S::ranna22mi@gymstola.cz::236bf332-0ba0-45ba-a9c1-c96d577d962c" providerId="AD" clId="Web-{20929D0F-A62E-D570-8C57-BC58D5AAC8ED}" dt="2023-05-25T16:40:20.396" v="435"/>
          <ac:inkMkLst>
            <pc:docMk/>
            <pc:sldMk cId="287156579" sldId="257"/>
            <ac:inkMk id="11" creationId="{7A4473B1-CD6F-82A1-9C0D-44221DBB5603}"/>
          </ac:inkMkLst>
        </pc:inkChg>
        <pc:inkChg chg="add del">
          <ac:chgData name="Mia Ranná" userId="S::ranna22mi@gymstola.cz::236bf332-0ba0-45ba-a9c1-c96d577d962c" providerId="AD" clId="Web-{20929D0F-A62E-D570-8C57-BC58D5AAC8ED}" dt="2023-05-25T16:52:10.853" v="475"/>
          <ac:inkMkLst>
            <pc:docMk/>
            <pc:sldMk cId="287156579" sldId="257"/>
            <ac:inkMk id="12" creationId="{76A481A2-2DE8-2FAE-6E19-9ED83429C8D0}"/>
          </ac:inkMkLst>
        </pc:inkChg>
        <pc:inkChg chg="add del">
          <ac:chgData name="Mia Ranná" userId="S::ranna22mi@gymstola.cz::236bf332-0ba0-45ba-a9c1-c96d577d962c" providerId="AD" clId="Web-{20929D0F-A62E-D570-8C57-BC58D5AAC8ED}" dt="2023-05-25T16:40:20.396" v="434"/>
          <ac:inkMkLst>
            <pc:docMk/>
            <pc:sldMk cId="287156579" sldId="257"/>
            <ac:inkMk id="12" creationId="{CEBA91AB-6F07-E353-2A01-4174F488D51F}"/>
          </ac:inkMkLst>
        </pc:inkChg>
        <pc:inkChg chg="add">
          <ac:chgData name="Mia Ranná" userId="S::ranna22mi@gymstola.cz::236bf332-0ba0-45ba-a9c1-c96d577d962c" providerId="AD" clId="Web-{20929D0F-A62E-D570-8C57-BC58D5AAC8ED}" dt="2023-05-25T16:52:17.837" v="476"/>
          <ac:inkMkLst>
            <pc:docMk/>
            <pc:sldMk cId="287156579" sldId="257"/>
            <ac:inkMk id="13" creationId="{03A5A46B-3A54-8889-95CD-4D8ED6D26357}"/>
          </ac:inkMkLst>
        </pc:inkChg>
        <pc:inkChg chg="add del">
          <ac:chgData name="Mia Ranná" userId="S::ranna22mi@gymstola.cz::236bf332-0ba0-45ba-a9c1-c96d577d962c" providerId="AD" clId="Web-{20929D0F-A62E-D570-8C57-BC58D5AAC8ED}" dt="2023-05-25T16:41:13.178" v="442"/>
          <ac:inkMkLst>
            <pc:docMk/>
            <pc:sldMk cId="287156579" sldId="257"/>
            <ac:inkMk id="13" creationId="{F6D87AC7-7D2E-36EC-CFDF-F94B83E133E0}"/>
          </ac:inkMkLst>
        </pc:inkChg>
        <pc:inkChg chg="add">
          <ac:chgData name="Mia Ranná" userId="S::ranna22mi@gymstola.cz::236bf332-0ba0-45ba-a9c1-c96d577d962c" providerId="AD" clId="Web-{20929D0F-A62E-D570-8C57-BC58D5AAC8ED}" dt="2023-05-25T16:52:28.900" v="477"/>
          <ac:inkMkLst>
            <pc:docMk/>
            <pc:sldMk cId="287156579" sldId="257"/>
            <ac:inkMk id="14" creationId="{C4790BD6-7C36-2DE8-94D9-4403054BCCCE}"/>
          </ac:inkMkLst>
        </pc:inkChg>
        <pc:inkChg chg="add del">
          <ac:chgData name="Mia Ranná" userId="S::ranna22mi@gymstola.cz::236bf332-0ba0-45ba-a9c1-c96d577d962c" providerId="AD" clId="Web-{20929D0F-A62E-D570-8C57-BC58D5AAC8ED}" dt="2023-05-25T16:41:13.178" v="441"/>
          <ac:inkMkLst>
            <pc:docMk/>
            <pc:sldMk cId="287156579" sldId="257"/>
            <ac:inkMk id="14" creationId="{F85E5025-0C88-4576-E327-9FBC2999B8A3}"/>
          </ac:inkMkLst>
        </pc:inkChg>
        <pc:inkChg chg="add del">
          <ac:chgData name="Mia Ranná" userId="S::ranna22mi@gymstola.cz::236bf332-0ba0-45ba-a9c1-c96d577d962c" providerId="AD" clId="Web-{20929D0F-A62E-D570-8C57-BC58D5AAC8ED}" dt="2023-05-25T16:42:31.602" v="451"/>
          <ac:inkMkLst>
            <pc:docMk/>
            <pc:sldMk cId="287156579" sldId="257"/>
            <ac:inkMk id="15" creationId="{910618FB-04E3-EAE9-2B95-8E4451F01AB9}"/>
          </ac:inkMkLst>
        </pc:inkChg>
        <pc:inkChg chg="add">
          <ac:chgData name="Mia Ranná" userId="S::ranna22mi@gymstola.cz::236bf332-0ba0-45ba-a9c1-c96d577d962c" providerId="AD" clId="Web-{20929D0F-A62E-D570-8C57-BC58D5AAC8ED}" dt="2023-05-25T16:52:34.697" v="478"/>
          <ac:inkMkLst>
            <pc:docMk/>
            <pc:sldMk cId="287156579" sldId="257"/>
            <ac:inkMk id="15" creationId="{AB74A74D-8B0C-CE65-406D-4D8ACBFD1989}"/>
          </ac:inkMkLst>
        </pc:inkChg>
        <pc:inkChg chg="add">
          <ac:chgData name="Mia Ranná" userId="S::ranna22mi@gymstola.cz::236bf332-0ba0-45ba-a9c1-c96d577d962c" providerId="AD" clId="Web-{20929D0F-A62E-D570-8C57-BC58D5AAC8ED}" dt="2023-05-25T16:41:29.116" v="444"/>
          <ac:inkMkLst>
            <pc:docMk/>
            <pc:sldMk cId="287156579" sldId="257"/>
            <ac:inkMk id="16" creationId="{115CA3C3-A31F-9C21-C9AC-4F0110F5EB98}"/>
          </ac:inkMkLst>
        </pc:inkChg>
        <pc:inkChg chg="add">
          <ac:chgData name="Mia Ranná" userId="S::ranna22mi@gymstola.cz::236bf332-0ba0-45ba-a9c1-c96d577d962c" providerId="AD" clId="Web-{20929D0F-A62E-D570-8C57-BC58D5AAC8ED}" dt="2023-05-25T16:52:39.322" v="479"/>
          <ac:inkMkLst>
            <pc:docMk/>
            <pc:sldMk cId="287156579" sldId="257"/>
            <ac:inkMk id="17" creationId="{A3D2203F-2640-D4A5-457C-2A12EB399363}"/>
          </ac:inkMkLst>
        </pc:inkChg>
        <pc:inkChg chg="add">
          <ac:chgData name="Mia Ranná" userId="S::ranna22mi@gymstola.cz::236bf332-0ba0-45ba-a9c1-c96d577d962c" providerId="AD" clId="Web-{20929D0F-A62E-D570-8C57-BC58D5AAC8ED}" dt="2023-05-25T16:52:48.197" v="480"/>
          <ac:inkMkLst>
            <pc:docMk/>
            <pc:sldMk cId="287156579" sldId="257"/>
            <ac:inkMk id="18" creationId="{5FB80572-5C7F-B599-05F3-B800C869D6B6}"/>
          </ac:inkMkLst>
        </pc:inkChg>
        <pc:inkChg chg="add">
          <ac:chgData name="Mia Ranná" userId="S::ranna22mi@gymstola.cz::236bf332-0ba0-45ba-a9c1-c96d577d962c" providerId="AD" clId="Web-{20929D0F-A62E-D570-8C57-BC58D5AAC8ED}" dt="2023-05-25T16:52:58.526" v="482"/>
          <ac:inkMkLst>
            <pc:docMk/>
            <pc:sldMk cId="287156579" sldId="257"/>
            <ac:inkMk id="20" creationId="{2C8DDC14-2261-F3D2-3706-43619F457878}"/>
          </ac:inkMkLst>
        </pc:inkChg>
        <pc:inkChg chg="add">
          <ac:chgData name="Mia Ranná" userId="S::ranna22mi@gymstola.cz::236bf332-0ba0-45ba-a9c1-c96d577d962c" providerId="AD" clId="Web-{20929D0F-A62E-D570-8C57-BC58D5AAC8ED}" dt="2023-05-25T16:53:00.854" v="483"/>
          <ac:inkMkLst>
            <pc:docMk/>
            <pc:sldMk cId="287156579" sldId="257"/>
            <ac:inkMk id="21" creationId="{E8FA92C7-64BC-B071-5818-216139B9D58A}"/>
          </ac:inkMkLst>
        </pc:inkChg>
        <pc:inkChg chg="add">
          <ac:chgData name="Mia Ranná" userId="S::ranna22mi@gymstola.cz::236bf332-0ba0-45ba-a9c1-c96d577d962c" providerId="AD" clId="Web-{20929D0F-A62E-D570-8C57-BC58D5AAC8ED}" dt="2023-05-25T16:53:01.948" v="484"/>
          <ac:inkMkLst>
            <pc:docMk/>
            <pc:sldMk cId="287156579" sldId="257"/>
            <ac:inkMk id="22" creationId="{9401BC5A-A4AB-3FCE-6A7A-7B79DCC99BCB}"/>
          </ac:inkMkLst>
        </pc:inkChg>
        <pc:inkChg chg="add del">
          <ac:chgData name="Mia Ranná" userId="S::ranna22mi@gymstola.cz::236bf332-0ba0-45ba-a9c1-c96d577d962c" providerId="AD" clId="Web-{20929D0F-A62E-D570-8C57-BC58D5AAC8ED}" dt="2023-05-25T16:53:10.792" v="486"/>
          <ac:inkMkLst>
            <pc:docMk/>
            <pc:sldMk cId="287156579" sldId="257"/>
            <ac:inkMk id="23" creationId="{59A44ED6-3564-33BD-1F62-79573016559C}"/>
          </ac:inkMkLst>
        </pc:inkChg>
        <pc:inkChg chg="add">
          <ac:chgData name="Mia Ranná" userId="S::ranna22mi@gymstola.cz::236bf332-0ba0-45ba-a9c1-c96d577d962c" providerId="AD" clId="Web-{20929D0F-A62E-D570-8C57-BC58D5AAC8ED}" dt="2023-05-25T16:55:06.514" v="503"/>
          <ac:inkMkLst>
            <pc:docMk/>
            <pc:sldMk cId="287156579" sldId="257"/>
            <ac:inkMk id="23" creationId="{E9EC3766-59F0-FA3C-4E5F-C02799BFD5EC}"/>
          </ac:inkMkLst>
        </pc:inkChg>
        <pc:inkChg chg="add">
          <ac:chgData name="Mia Ranná" userId="S::ranna22mi@gymstola.cz::236bf332-0ba0-45ba-a9c1-c96d577d962c" providerId="AD" clId="Web-{20929D0F-A62E-D570-8C57-BC58D5AAC8ED}" dt="2023-05-25T16:53:13.698" v="487"/>
          <ac:inkMkLst>
            <pc:docMk/>
            <pc:sldMk cId="287156579" sldId="257"/>
            <ac:inkMk id="24" creationId="{9A20DFF1-0012-6256-2FFC-834D00593597}"/>
          </ac:inkMkLst>
        </pc:inkChg>
        <pc:inkChg chg="add">
          <ac:chgData name="Mia Ranná" userId="S::ranna22mi@gymstola.cz::236bf332-0ba0-45ba-a9c1-c96d577d962c" providerId="AD" clId="Web-{20929D0F-A62E-D570-8C57-BC58D5AAC8ED}" dt="2023-05-25T16:53:15.307" v="488"/>
          <ac:inkMkLst>
            <pc:docMk/>
            <pc:sldMk cId="287156579" sldId="257"/>
            <ac:inkMk id="25" creationId="{B4259CF7-6CD5-2A02-3E5A-F66E4586E250}"/>
          </ac:inkMkLst>
        </pc:inkChg>
        <pc:inkChg chg="add">
          <ac:chgData name="Mia Ranná" userId="S::ranna22mi@gymstola.cz::236bf332-0ba0-45ba-a9c1-c96d577d962c" providerId="AD" clId="Web-{20929D0F-A62E-D570-8C57-BC58D5AAC8ED}" dt="2023-05-25T16:53:16.776" v="489"/>
          <ac:inkMkLst>
            <pc:docMk/>
            <pc:sldMk cId="287156579" sldId="257"/>
            <ac:inkMk id="26" creationId="{F61EF2E8-19F1-C9C0-E6FF-47B1748BD009}"/>
          </ac:inkMkLst>
        </pc:inkChg>
        <pc:inkChg chg="add">
          <ac:chgData name="Mia Ranná" userId="S::ranna22mi@gymstola.cz::236bf332-0ba0-45ba-a9c1-c96d577d962c" providerId="AD" clId="Web-{20929D0F-A62E-D570-8C57-BC58D5AAC8ED}" dt="2023-05-25T16:53:17.948" v="490"/>
          <ac:inkMkLst>
            <pc:docMk/>
            <pc:sldMk cId="287156579" sldId="257"/>
            <ac:inkMk id="27" creationId="{353CB429-B9F0-9C25-21D9-1411DDCC7846}"/>
          </ac:inkMkLst>
        </pc:inkChg>
        <pc:inkChg chg="add">
          <ac:chgData name="Mia Ranná" userId="S::ranna22mi@gymstola.cz::236bf332-0ba0-45ba-a9c1-c96d577d962c" providerId="AD" clId="Web-{20929D0F-A62E-D570-8C57-BC58D5AAC8ED}" dt="2023-05-25T16:53:30.277" v="491"/>
          <ac:inkMkLst>
            <pc:docMk/>
            <pc:sldMk cId="287156579" sldId="257"/>
            <ac:inkMk id="28" creationId="{9E5287D0-623D-FEA5-0A30-E360FB5BF813}"/>
          </ac:inkMkLst>
        </pc:inkChg>
        <pc:inkChg chg="add">
          <ac:chgData name="Mia Ranná" userId="S::ranna22mi@gymstola.cz::236bf332-0ba0-45ba-a9c1-c96d577d962c" providerId="AD" clId="Web-{20929D0F-A62E-D570-8C57-BC58D5AAC8ED}" dt="2023-05-25T16:53:33.699" v="492"/>
          <ac:inkMkLst>
            <pc:docMk/>
            <pc:sldMk cId="287156579" sldId="257"/>
            <ac:inkMk id="29" creationId="{186F980D-FFC5-A4C6-AA37-16417107C962}"/>
          </ac:inkMkLst>
        </pc:inkChg>
        <pc:inkChg chg="add">
          <ac:chgData name="Mia Ranná" userId="S::ranna22mi@gymstola.cz::236bf332-0ba0-45ba-a9c1-c96d577d962c" providerId="AD" clId="Web-{20929D0F-A62E-D570-8C57-BC58D5AAC8ED}" dt="2023-05-25T16:53:39.699" v="493"/>
          <ac:inkMkLst>
            <pc:docMk/>
            <pc:sldMk cId="287156579" sldId="257"/>
            <ac:inkMk id="30" creationId="{06FA4E1D-E0BA-8A47-A0C3-9A9F5CD0DABF}"/>
          </ac:inkMkLst>
        </pc:inkChg>
        <pc:inkChg chg="add">
          <ac:chgData name="Mia Ranná" userId="S::ranna22mi@gymstola.cz::236bf332-0ba0-45ba-a9c1-c96d577d962c" providerId="AD" clId="Web-{20929D0F-A62E-D570-8C57-BC58D5AAC8ED}" dt="2023-05-25T16:53:42.292" v="494"/>
          <ac:inkMkLst>
            <pc:docMk/>
            <pc:sldMk cId="287156579" sldId="257"/>
            <ac:inkMk id="31" creationId="{F8A3AB5B-AD22-13C2-3220-7AEDEF759DCA}"/>
          </ac:inkMkLst>
        </pc:inkChg>
        <pc:inkChg chg="add">
          <ac:chgData name="Mia Ranná" userId="S::ranna22mi@gymstola.cz::236bf332-0ba0-45ba-a9c1-c96d577d962c" providerId="AD" clId="Web-{20929D0F-A62E-D570-8C57-BC58D5AAC8ED}" dt="2023-05-25T16:53:44.589" v="495"/>
          <ac:inkMkLst>
            <pc:docMk/>
            <pc:sldMk cId="287156579" sldId="257"/>
            <ac:inkMk id="32" creationId="{26FDE45C-7F2B-149A-8942-F5D7686FE6A9}"/>
          </ac:inkMkLst>
        </pc:inkChg>
        <pc:inkChg chg="add">
          <ac:chgData name="Mia Ranná" userId="S::ranna22mi@gymstola.cz::236bf332-0ba0-45ba-a9c1-c96d577d962c" providerId="AD" clId="Web-{20929D0F-A62E-D570-8C57-BC58D5AAC8ED}" dt="2023-05-25T16:53:46.511" v="496"/>
          <ac:inkMkLst>
            <pc:docMk/>
            <pc:sldMk cId="287156579" sldId="257"/>
            <ac:inkMk id="33" creationId="{E6C2A887-3420-C741-6365-2B95ECE00115}"/>
          </ac:inkMkLst>
        </pc:inkChg>
        <pc:inkChg chg="add">
          <ac:chgData name="Mia Ranná" userId="S::ranna22mi@gymstola.cz::236bf332-0ba0-45ba-a9c1-c96d577d962c" providerId="AD" clId="Web-{20929D0F-A62E-D570-8C57-BC58D5AAC8ED}" dt="2023-05-25T16:53:59.465" v="497"/>
          <ac:inkMkLst>
            <pc:docMk/>
            <pc:sldMk cId="287156579" sldId="257"/>
            <ac:inkMk id="34" creationId="{7C9630E5-F9DB-0E0B-D75D-A67C66DCA087}"/>
          </ac:inkMkLst>
        </pc:inkChg>
        <pc:inkChg chg="add">
          <ac:chgData name="Mia Ranná" userId="S::ranna22mi@gymstola.cz::236bf332-0ba0-45ba-a9c1-c96d577d962c" providerId="AD" clId="Web-{20929D0F-A62E-D570-8C57-BC58D5AAC8ED}" dt="2023-05-25T16:54:06.199" v="498"/>
          <ac:inkMkLst>
            <pc:docMk/>
            <pc:sldMk cId="287156579" sldId="257"/>
            <ac:inkMk id="35" creationId="{619A6E8B-7CD0-4447-F2A4-7A9EE9F601DF}"/>
          </ac:inkMkLst>
        </pc:inkChg>
        <pc:inkChg chg="add">
          <ac:chgData name="Mia Ranná" userId="S::ranna22mi@gymstola.cz::236bf332-0ba0-45ba-a9c1-c96d577d962c" providerId="AD" clId="Web-{20929D0F-A62E-D570-8C57-BC58D5AAC8ED}" dt="2023-05-25T16:54:41.435" v="499"/>
          <ac:inkMkLst>
            <pc:docMk/>
            <pc:sldMk cId="287156579" sldId="257"/>
            <ac:inkMk id="36" creationId="{FD7F2104-7B11-821E-9150-B3C3E34AF902}"/>
          </ac:inkMkLst>
        </pc:inkChg>
        <pc:inkChg chg="add">
          <ac:chgData name="Mia Ranná" userId="S::ranna22mi@gymstola.cz::236bf332-0ba0-45ba-a9c1-c96d577d962c" providerId="AD" clId="Web-{20929D0F-A62E-D570-8C57-BC58D5AAC8ED}" dt="2023-05-25T16:55:21.092" v="504"/>
          <ac:inkMkLst>
            <pc:docMk/>
            <pc:sldMk cId="287156579" sldId="257"/>
            <ac:inkMk id="37" creationId="{C1C06E2D-EB45-C2E4-F088-5F26F6F4F1E6}"/>
          </ac:inkMkLst>
        </pc:inkChg>
        <pc:inkChg chg="add del">
          <ac:chgData name="Mia Ranná" userId="S::ranna22mi@gymstola.cz::236bf332-0ba0-45ba-a9c1-c96d577d962c" providerId="AD" clId="Web-{20929D0F-A62E-D570-8C57-BC58D5AAC8ED}" dt="2023-05-25T16:54:49.107" v="501"/>
          <ac:inkMkLst>
            <pc:docMk/>
            <pc:sldMk cId="287156579" sldId="257"/>
            <ac:inkMk id="37" creationId="{EAE355E1-5F79-C74F-C9E5-E02812BB9C26}"/>
          </ac:inkMkLst>
        </pc:inkChg>
        <pc:inkChg chg="add">
          <ac:chgData name="Mia Ranná" userId="S::ranna22mi@gymstola.cz::236bf332-0ba0-45ba-a9c1-c96d577d962c" providerId="AD" clId="Web-{20929D0F-A62E-D570-8C57-BC58D5AAC8ED}" dt="2023-05-25T16:54:56.920" v="502"/>
          <ac:inkMkLst>
            <pc:docMk/>
            <pc:sldMk cId="287156579" sldId="257"/>
            <ac:inkMk id="38" creationId="{B145B9AF-A9D8-5BF2-EE66-AC9A5CACA161}"/>
          </ac:inkMkLst>
        </pc:inkChg>
        <pc:inkChg chg="add">
          <ac:chgData name="Mia Ranná" userId="S::ranna22mi@gymstola.cz::236bf332-0ba0-45ba-a9c1-c96d577d962c" providerId="AD" clId="Web-{20929D0F-A62E-D570-8C57-BC58D5AAC8ED}" dt="2023-05-25T16:55:27.264" v="505"/>
          <ac:inkMkLst>
            <pc:docMk/>
            <pc:sldMk cId="287156579" sldId="257"/>
            <ac:inkMk id="39" creationId="{18E8F290-93A7-4EA8-3CC0-73E73BCF8F2D}"/>
          </ac:inkMkLst>
        </pc:inkChg>
        <pc:inkChg chg="add">
          <ac:chgData name="Mia Ranná" userId="S::ranna22mi@gymstola.cz::236bf332-0ba0-45ba-a9c1-c96d577d962c" providerId="AD" clId="Web-{20929D0F-A62E-D570-8C57-BC58D5AAC8ED}" dt="2023-05-25T16:55:40.468" v="506"/>
          <ac:inkMkLst>
            <pc:docMk/>
            <pc:sldMk cId="287156579" sldId="257"/>
            <ac:inkMk id="40" creationId="{64C4CDB9-B82E-8204-9B9C-E80A92B36CB1}"/>
          </ac:inkMkLst>
        </pc:inkChg>
        <pc:inkChg chg="add">
          <ac:chgData name="Mia Ranná" userId="S::ranna22mi@gymstola.cz::236bf332-0ba0-45ba-a9c1-c96d577d962c" providerId="AD" clId="Web-{20929D0F-A62E-D570-8C57-BC58D5AAC8ED}" dt="2023-05-25T16:55:40.468" v="507"/>
          <ac:inkMkLst>
            <pc:docMk/>
            <pc:sldMk cId="287156579" sldId="257"/>
            <ac:inkMk id="41" creationId="{5C94668C-9BF5-C816-3C40-1C0BB05C3192}"/>
          </ac:inkMkLst>
        </pc:inkChg>
        <pc:inkChg chg="add">
          <ac:chgData name="Mia Ranná" userId="S::ranna22mi@gymstola.cz::236bf332-0ba0-45ba-a9c1-c96d577d962c" providerId="AD" clId="Web-{20929D0F-A62E-D570-8C57-BC58D5AAC8ED}" dt="2023-05-25T16:55:58.343" v="508"/>
          <ac:inkMkLst>
            <pc:docMk/>
            <pc:sldMk cId="287156579" sldId="257"/>
            <ac:inkMk id="42" creationId="{36B75A50-7D3B-FAB4-ADBD-445A4AC9FE1B}"/>
          </ac:inkMkLst>
        </pc:inkChg>
        <pc:inkChg chg="add">
          <ac:chgData name="Mia Ranná" userId="S::ranna22mi@gymstola.cz::236bf332-0ba0-45ba-a9c1-c96d577d962c" providerId="AD" clId="Web-{20929D0F-A62E-D570-8C57-BC58D5AAC8ED}" dt="2023-05-25T16:57:22.939" v="509"/>
          <ac:inkMkLst>
            <pc:docMk/>
            <pc:sldMk cId="287156579" sldId="257"/>
            <ac:inkMk id="43" creationId="{62769814-4C63-6C7C-4F63-D601AE4F5BE8}"/>
          </ac:inkMkLst>
        </pc:inkChg>
        <pc:inkChg chg="add">
          <ac:chgData name="Mia Ranná" userId="S::ranna22mi@gymstola.cz::236bf332-0ba0-45ba-a9c1-c96d577d962c" providerId="AD" clId="Web-{20929D0F-A62E-D570-8C57-BC58D5AAC8ED}" dt="2023-05-25T16:57:29.252" v="510"/>
          <ac:inkMkLst>
            <pc:docMk/>
            <pc:sldMk cId="287156579" sldId="257"/>
            <ac:inkMk id="44" creationId="{0596211B-0F59-FE68-3713-3F41681D45CD}"/>
          </ac:inkMkLst>
        </pc:inkChg>
        <pc:inkChg chg="add">
          <ac:chgData name="Mia Ranná" userId="S::ranna22mi@gymstola.cz::236bf332-0ba0-45ba-a9c1-c96d577d962c" providerId="AD" clId="Web-{20929D0F-A62E-D570-8C57-BC58D5AAC8ED}" dt="2023-05-25T16:57:34.127" v="511"/>
          <ac:inkMkLst>
            <pc:docMk/>
            <pc:sldMk cId="287156579" sldId="257"/>
            <ac:inkMk id="45" creationId="{585A3816-502B-DD66-F3A5-754602F54AB0}"/>
          </ac:inkMkLst>
        </pc:inkChg>
        <pc:inkChg chg="add">
          <ac:chgData name="Mia Ranná" userId="S::ranna22mi@gymstola.cz::236bf332-0ba0-45ba-a9c1-c96d577d962c" providerId="AD" clId="Web-{20929D0F-A62E-D570-8C57-BC58D5AAC8ED}" dt="2023-05-25T16:57:37.408" v="512"/>
          <ac:inkMkLst>
            <pc:docMk/>
            <pc:sldMk cId="287156579" sldId="257"/>
            <ac:inkMk id="46" creationId="{4A7DBF1D-25A1-9270-F7CF-92359392F328}"/>
          </ac:inkMkLst>
        </pc:inkChg>
        <pc:inkChg chg="add">
          <ac:chgData name="Mia Ranná" userId="S::ranna22mi@gymstola.cz::236bf332-0ba0-45ba-a9c1-c96d577d962c" providerId="AD" clId="Web-{20929D0F-A62E-D570-8C57-BC58D5AAC8ED}" dt="2023-05-25T16:57:42.424" v="513"/>
          <ac:inkMkLst>
            <pc:docMk/>
            <pc:sldMk cId="287156579" sldId="257"/>
            <ac:inkMk id="47" creationId="{43B38DCB-D367-518B-AE23-51EDE1120803}"/>
          </ac:inkMkLst>
        </pc:inkChg>
        <pc:inkChg chg="add">
          <ac:chgData name="Mia Ranná" userId="S::ranna22mi@gymstola.cz::236bf332-0ba0-45ba-a9c1-c96d577d962c" providerId="AD" clId="Web-{20929D0F-A62E-D570-8C57-BC58D5AAC8ED}" dt="2023-05-25T16:58:02.784" v="514"/>
          <ac:inkMkLst>
            <pc:docMk/>
            <pc:sldMk cId="287156579" sldId="257"/>
            <ac:inkMk id="48" creationId="{F0366BD2-74ED-2AFA-39C1-BBB19AE075B4}"/>
          </ac:inkMkLst>
        </pc:inkChg>
        <pc:inkChg chg="add">
          <ac:chgData name="Mia Ranná" userId="S::ranna22mi@gymstola.cz::236bf332-0ba0-45ba-a9c1-c96d577d962c" providerId="AD" clId="Web-{20929D0F-A62E-D570-8C57-BC58D5AAC8ED}" dt="2023-05-25T16:58:09.706" v="515"/>
          <ac:inkMkLst>
            <pc:docMk/>
            <pc:sldMk cId="287156579" sldId="257"/>
            <ac:inkMk id="49" creationId="{93002B72-ABAD-CF60-AEE4-497035AF36D1}"/>
          </ac:inkMkLst>
        </pc:inkChg>
        <pc:inkChg chg="add">
          <ac:chgData name="Mia Ranná" userId="S::ranna22mi@gymstola.cz::236bf332-0ba0-45ba-a9c1-c96d577d962c" providerId="AD" clId="Web-{20929D0F-A62E-D570-8C57-BC58D5AAC8ED}" dt="2023-05-25T16:59:29.630" v="516"/>
          <ac:inkMkLst>
            <pc:docMk/>
            <pc:sldMk cId="287156579" sldId="257"/>
            <ac:inkMk id="50" creationId="{B71CCDD4-612E-3462-F6E4-CE6C91D39E27}"/>
          </ac:inkMkLst>
        </pc:inkChg>
        <pc:inkChg chg="add">
          <ac:chgData name="Mia Ranná" userId="S::ranna22mi@gymstola.cz::236bf332-0ba0-45ba-a9c1-c96d577d962c" providerId="AD" clId="Web-{20929D0F-A62E-D570-8C57-BC58D5AAC8ED}" dt="2023-05-25T16:59:31.411" v="517"/>
          <ac:inkMkLst>
            <pc:docMk/>
            <pc:sldMk cId="287156579" sldId="257"/>
            <ac:inkMk id="51" creationId="{9F1D477E-6B3E-E6D8-D1B1-E5E2B36D3660}"/>
          </ac:inkMkLst>
        </pc:inkChg>
        <pc:inkChg chg="add">
          <ac:chgData name="Mia Ranná" userId="S::ranna22mi@gymstola.cz::236bf332-0ba0-45ba-a9c1-c96d577d962c" providerId="AD" clId="Web-{20929D0F-A62E-D570-8C57-BC58D5AAC8ED}" dt="2023-05-25T16:59:34.443" v="518"/>
          <ac:inkMkLst>
            <pc:docMk/>
            <pc:sldMk cId="287156579" sldId="257"/>
            <ac:inkMk id="52" creationId="{0329B7A8-6A9E-88DE-9195-866E3AC7EAA1}"/>
          </ac:inkMkLst>
        </pc:inkChg>
        <pc:inkChg chg="add">
          <ac:chgData name="Mia Ranná" userId="S::ranna22mi@gymstola.cz::236bf332-0ba0-45ba-a9c1-c96d577d962c" providerId="AD" clId="Web-{20929D0F-A62E-D570-8C57-BC58D5AAC8ED}" dt="2023-05-25T16:59:53.490" v="519"/>
          <ac:inkMkLst>
            <pc:docMk/>
            <pc:sldMk cId="287156579" sldId="257"/>
            <ac:inkMk id="53" creationId="{1CAB0326-7510-C483-EF91-7068F8BF0574}"/>
          </ac:inkMkLst>
        </pc:inkChg>
        <pc:inkChg chg="add">
          <ac:chgData name="Mia Ranná" userId="S::ranna22mi@gymstola.cz::236bf332-0ba0-45ba-a9c1-c96d577d962c" providerId="AD" clId="Web-{20929D0F-A62E-D570-8C57-BC58D5AAC8ED}" dt="2023-05-25T17:02:36.385" v="520"/>
          <ac:inkMkLst>
            <pc:docMk/>
            <pc:sldMk cId="287156579" sldId="257"/>
            <ac:inkMk id="54" creationId="{44B5A704-147D-D7BB-8FF1-4895180C633E}"/>
          </ac:inkMkLst>
        </pc:inkChg>
      </pc:sldChg>
      <pc:sldChg chg="modSp mod modShow modNotes">
        <pc:chgData name="Mia Ranná" userId="S::ranna22mi@gymstola.cz::236bf332-0ba0-45ba-a9c1-c96d577d962c" providerId="AD" clId="Web-{20929D0F-A62E-D570-8C57-BC58D5AAC8ED}" dt="2023-05-25T17:35:34.757" v="1083"/>
        <pc:sldMkLst>
          <pc:docMk/>
          <pc:sldMk cId="1595805635" sldId="258"/>
        </pc:sldMkLst>
        <pc:spChg chg="mod">
          <ac:chgData name="Mia Ranná" userId="S::ranna22mi@gymstola.cz::236bf332-0ba0-45ba-a9c1-c96d577d962c" providerId="AD" clId="Web-{20929D0F-A62E-D570-8C57-BC58D5AAC8ED}" dt="2023-05-25T17:30:16.702" v="807" actId="1076"/>
          <ac:spMkLst>
            <pc:docMk/>
            <pc:sldMk cId="1595805635" sldId="258"/>
            <ac:spMk id="2" creationId="{A20B5C27-DB4C-9861-CD75-A6875DC9E48D}"/>
          </ac:spMkLst>
        </pc:spChg>
        <pc:spChg chg="mod">
          <ac:chgData name="Mia Ranná" userId="S::ranna22mi@gymstola.cz::236bf332-0ba0-45ba-a9c1-c96d577d962c" providerId="AD" clId="Web-{20929D0F-A62E-D570-8C57-BC58D5AAC8ED}" dt="2023-05-25T17:32:59.972" v="823"/>
          <ac:spMkLst>
            <pc:docMk/>
            <pc:sldMk cId="1595805635" sldId="258"/>
            <ac:spMk id="3" creationId="{D5BC819F-E8C1-7AC0-E45B-F99A776270C8}"/>
          </ac:spMkLst>
        </pc:spChg>
      </pc:sldChg>
      <pc:sldChg chg="modSp modNotes">
        <pc:chgData name="Mia Ranná" userId="S::ranna22mi@gymstola.cz::236bf332-0ba0-45ba-a9c1-c96d577d962c" providerId="AD" clId="Web-{20929D0F-A62E-D570-8C57-BC58D5AAC8ED}" dt="2023-05-25T17:35:42.023" v="1122"/>
        <pc:sldMkLst>
          <pc:docMk/>
          <pc:sldMk cId="2677632421" sldId="259"/>
        </pc:sldMkLst>
        <pc:spChg chg="mod">
          <ac:chgData name="Mia Ranná" userId="S::ranna22mi@gymstola.cz::236bf332-0ba0-45ba-a9c1-c96d577d962c" providerId="AD" clId="Web-{20929D0F-A62E-D570-8C57-BC58D5AAC8ED}" dt="2023-05-25T17:29:53.296" v="801" actId="1076"/>
          <ac:spMkLst>
            <pc:docMk/>
            <pc:sldMk cId="2677632421" sldId="259"/>
            <ac:spMk id="2" creationId="{EAC3B1BF-9CD0-D5D7-6FEF-191F9BE5E2A0}"/>
          </ac:spMkLst>
        </pc:spChg>
        <pc:spChg chg="mod">
          <ac:chgData name="Mia Ranná" userId="S::ranna22mi@gymstola.cz::236bf332-0ba0-45ba-a9c1-c96d577d962c" providerId="AD" clId="Web-{20929D0F-A62E-D570-8C57-BC58D5AAC8ED}" dt="2023-05-25T17:33:04.878" v="824"/>
          <ac:spMkLst>
            <pc:docMk/>
            <pc:sldMk cId="2677632421" sldId="259"/>
            <ac:spMk id="3" creationId="{08CFDC16-0804-C806-FAC9-0013BB3A2B4B}"/>
          </ac:spMkLst>
        </pc:spChg>
      </pc:sldChg>
      <pc:sldChg chg="addSp modSp modNotes">
        <pc:chgData name="Mia Ranná" userId="S::ranna22mi@gymstola.cz::236bf332-0ba0-45ba-a9c1-c96d577d962c" providerId="AD" clId="Web-{20929D0F-A62E-D570-8C57-BC58D5AAC8ED}" dt="2023-05-25T17:36:06.430" v="1163"/>
        <pc:sldMkLst>
          <pc:docMk/>
          <pc:sldMk cId="1352437999" sldId="261"/>
        </pc:sldMkLst>
        <pc:spChg chg="mod">
          <ac:chgData name="Mia Ranná" userId="S::ranna22mi@gymstola.cz::236bf332-0ba0-45ba-a9c1-c96d577d962c" providerId="AD" clId="Web-{20929D0F-A62E-D570-8C57-BC58D5AAC8ED}" dt="2023-05-25T17:28:46.231" v="758" actId="14100"/>
          <ac:spMkLst>
            <pc:docMk/>
            <pc:sldMk cId="1352437999" sldId="261"/>
            <ac:spMk id="2" creationId="{1F508B35-AC7F-A82E-6F3A-43EE52FE3F42}"/>
          </ac:spMkLst>
        </pc:spChg>
        <pc:spChg chg="mod">
          <ac:chgData name="Mia Ranná" userId="S::ranna22mi@gymstola.cz::236bf332-0ba0-45ba-a9c1-c96d577d962c" providerId="AD" clId="Web-{20929D0F-A62E-D570-8C57-BC58D5AAC8ED}" dt="2023-05-25T17:28:14.199" v="580" actId="20577"/>
          <ac:spMkLst>
            <pc:docMk/>
            <pc:sldMk cId="1352437999" sldId="261"/>
            <ac:spMk id="3" creationId="{7F784012-3248-7EE6-20D8-66E13FAEE7E6}"/>
          </ac:spMkLst>
        </pc:spChg>
        <pc:inkChg chg="add">
          <ac:chgData name="Mia Ranná" userId="S::ranna22mi@gymstola.cz::236bf332-0ba0-45ba-a9c1-c96d577d962c" providerId="AD" clId="Web-{20929D0F-A62E-D570-8C57-BC58D5AAC8ED}" dt="2023-05-25T17:27:41.292" v="521"/>
          <ac:inkMkLst>
            <pc:docMk/>
            <pc:sldMk cId="1352437999" sldId="261"/>
            <ac:inkMk id="4" creationId="{9A03A014-A262-2B3B-C155-6E75E0B96F37}"/>
          </ac:inkMkLst>
        </pc:inkChg>
        <pc:inkChg chg="add">
          <ac:chgData name="Mia Ranná" userId="S::ranna22mi@gymstola.cz::236bf332-0ba0-45ba-a9c1-c96d577d962c" providerId="AD" clId="Web-{20929D0F-A62E-D570-8C57-BC58D5AAC8ED}" dt="2023-05-25T17:27:41.792" v="522"/>
          <ac:inkMkLst>
            <pc:docMk/>
            <pc:sldMk cId="1352437999" sldId="261"/>
            <ac:inkMk id="5" creationId="{B99C49C0-0CFC-6042-D2E3-9410719D9A39}"/>
          </ac:inkMkLst>
        </pc:inkChg>
        <pc:inkChg chg="add">
          <ac:chgData name="Mia Ranná" userId="S::ranna22mi@gymstola.cz::236bf332-0ba0-45ba-a9c1-c96d577d962c" providerId="AD" clId="Web-{20929D0F-A62E-D570-8C57-BC58D5AAC8ED}" dt="2023-05-25T17:27:42.839" v="523"/>
          <ac:inkMkLst>
            <pc:docMk/>
            <pc:sldMk cId="1352437999" sldId="261"/>
            <ac:inkMk id="6" creationId="{E6C42D01-457D-3427-BB4E-5BEA7B82072F}"/>
          </ac:inkMkLst>
        </pc:inkChg>
        <pc:inkChg chg="add">
          <ac:chgData name="Mia Ranná" userId="S::ranna22mi@gymstola.cz::236bf332-0ba0-45ba-a9c1-c96d577d962c" providerId="AD" clId="Web-{20929D0F-A62E-D570-8C57-BC58D5AAC8ED}" dt="2023-05-25T17:27:42.855" v="524"/>
          <ac:inkMkLst>
            <pc:docMk/>
            <pc:sldMk cId="1352437999" sldId="261"/>
            <ac:inkMk id="7" creationId="{C4A88DB3-7053-EA8E-5948-CF60DEF2D614}"/>
          </ac:inkMkLst>
        </pc:inkChg>
        <pc:inkChg chg="add">
          <ac:chgData name="Mia Ranná" userId="S::ranna22mi@gymstola.cz::236bf332-0ba0-45ba-a9c1-c96d577d962c" providerId="AD" clId="Web-{20929D0F-A62E-D570-8C57-BC58D5AAC8ED}" dt="2023-05-25T17:27:42.855" v="525"/>
          <ac:inkMkLst>
            <pc:docMk/>
            <pc:sldMk cId="1352437999" sldId="261"/>
            <ac:inkMk id="8" creationId="{96DD1CDC-48FC-5F4F-EBA6-33D1F22830B6}"/>
          </ac:inkMkLst>
        </pc:inkChg>
        <pc:inkChg chg="add">
          <ac:chgData name="Mia Ranná" userId="S::ranna22mi@gymstola.cz::236bf332-0ba0-45ba-a9c1-c96d577d962c" providerId="AD" clId="Web-{20929D0F-A62E-D570-8C57-BC58D5AAC8ED}" dt="2023-05-25T17:27:44.808" v="526"/>
          <ac:inkMkLst>
            <pc:docMk/>
            <pc:sldMk cId="1352437999" sldId="261"/>
            <ac:inkMk id="9" creationId="{1450FDFA-1407-0C69-3FBC-B1954F0CAEB1}"/>
          </ac:inkMkLst>
        </pc:inkChg>
        <pc:inkChg chg="add">
          <ac:chgData name="Mia Ranná" userId="S::ranna22mi@gymstola.cz::236bf332-0ba0-45ba-a9c1-c96d577d962c" providerId="AD" clId="Web-{20929D0F-A62E-D570-8C57-BC58D5AAC8ED}" dt="2023-05-25T17:27:44.824" v="527"/>
          <ac:inkMkLst>
            <pc:docMk/>
            <pc:sldMk cId="1352437999" sldId="261"/>
            <ac:inkMk id="10" creationId="{DB4B85F1-F03C-2C2A-0AD2-9D1289CA781A}"/>
          </ac:inkMkLst>
        </pc:inkChg>
        <pc:inkChg chg="add">
          <ac:chgData name="Mia Ranná" userId="S::ranna22mi@gymstola.cz::236bf332-0ba0-45ba-a9c1-c96d577d962c" providerId="AD" clId="Web-{20929D0F-A62E-D570-8C57-BC58D5AAC8ED}" dt="2023-05-25T17:27:44.824" v="528"/>
          <ac:inkMkLst>
            <pc:docMk/>
            <pc:sldMk cId="1352437999" sldId="261"/>
            <ac:inkMk id="11" creationId="{978258AE-DE3B-2D7D-6F1F-E53C70FA5C32}"/>
          </ac:inkMkLst>
        </pc:inkChg>
        <pc:inkChg chg="add">
          <ac:chgData name="Mia Ranná" userId="S::ranna22mi@gymstola.cz::236bf332-0ba0-45ba-a9c1-c96d577d962c" providerId="AD" clId="Web-{20929D0F-A62E-D570-8C57-BC58D5AAC8ED}" dt="2023-05-25T17:27:44.824" v="529"/>
          <ac:inkMkLst>
            <pc:docMk/>
            <pc:sldMk cId="1352437999" sldId="261"/>
            <ac:inkMk id="12" creationId="{3741BC64-C484-4554-6FF8-650D4C3B810C}"/>
          </ac:inkMkLst>
        </pc:inkChg>
        <pc:inkChg chg="add">
          <ac:chgData name="Mia Ranná" userId="S::ranna22mi@gymstola.cz::236bf332-0ba0-45ba-a9c1-c96d577d962c" providerId="AD" clId="Web-{20929D0F-A62E-D570-8C57-BC58D5AAC8ED}" dt="2023-05-25T17:27:44.824" v="530"/>
          <ac:inkMkLst>
            <pc:docMk/>
            <pc:sldMk cId="1352437999" sldId="261"/>
            <ac:inkMk id="13" creationId="{777CB641-53FF-C268-5E72-7ACC2EE47459}"/>
          </ac:inkMkLst>
        </pc:inkChg>
        <pc:inkChg chg="add">
          <ac:chgData name="Mia Ranná" userId="S::ranna22mi@gymstola.cz::236bf332-0ba0-45ba-a9c1-c96d577d962c" providerId="AD" clId="Web-{20929D0F-A62E-D570-8C57-BC58D5AAC8ED}" dt="2023-05-25T17:27:44.839" v="531"/>
          <ac:inkMkLst>
            <pc:docMk/>
            <pc:sldMk cId="1352437999" sldId="261"/>
            <ac:inkMk id="14" creationId="{2C9F8728-284F-5AC7-7BC5-AA24D3DD0BA8}"/>
          </ac:inkMkLst>
        </pc:inkChg>
      </pc:sldChg>
      <pc:sldChg chg="modSp modNotes">
        <pc:chgData name="Mia Ranná" userId="S::ranna22mi@gymstola.cz::236bf332-0ba0-45ba-a9c1-c96d577d962c" providerId="AD" clId="Web-{20929D0F-A62E-D570-8C57-BC58D5AAC8ED}" dt="2023-05-25T17:35:18.616" v="1033"/>
        <pc:sldMkLst>
          <pc:docMk/>
          <pc:sldMk cId="954319536" sldId="262"/>
        </pc:sldMkLst>
        <pc:spChg chg="mod">
          <ac:chgData name="Mia Ranná" userId="S::ranna22mi@gymstola.cz::236bf332-0ba0-45ba-a9c1-c96d577d962c" providerId="AD" clId="Web-{20929D0F-A62E-D570-8C57-BC58D5AAC8ED}" dt="2023-05-25T17:30:45.641" v="814" actId="1076"/>
          <ac:spMkLst>
            <pc:docMk/>
            <pc:sldMk cId="954319536" sldId="262"/>
            <ac:spMk id="2" creationId="{BE58FF16-A3B0-F735-8D4C-6D2FD1C875DF}"/>
          </ac:spMkLst>
        </pc:spChg>
        <pc:spChg chg="mod">
          <ac:chgData name="Mia Ranná" userId="S::ranna22mi@gymstola.cz::236bf332-0ba0-45ba-a9c1-c96d577d962c" providerId="AD" clId="Web-{20929D0F-A62E-D570-8C57-BC58D5AAC8ED}" dt="2023-05-25T17:32:55.941" v="822"/>
          <ac:spMkLst>
            <pc:docMk/>
            <pc:sldMk cId="954319536" sldId="262"/>
            <ac:spMk id="3" creationId="{075783E8-CA8A-7294-4013-C97184A6D25E}"/>
          </ac:spMkLst>
        </pc:spChg>
      </pc:sldChg>
    </pc:docChg>
  </pc:docChgLst>
  <pc:docChgLst>
    <pc:chgData name="Laura Sansevič" userId="S::sansev22la@gymstola.cz::fb2ca904-b504-4a70-88cf-95800588ff40" providerId="AD" clId="Web-{959BB22D-5FB8-3EE1-D9A3-FC41E4632600}"/>
    <pc:docChg chg="addSld delSld modSld">
      <pc:chgData name="Laura Sansevič" userId="S::sansev22la@gymstola.cz::fb2ca904-b504-4a70-88cf-95800588ff40" providerId="AD" clId="Web-{959BB22D-5FB8-3EE1-D9A3-FC41E4632600}" dt="2023-05-25T17:36:00.425" v="224" actId="14100"/>
      <pc:docMkLst>
        <pc:docMk/>
      </pc:docMkLst>
      <pc:sldChg chg="modSp">
        <pc:chgData name="Laura Sansevič" userId="S::sansev22la@gymstola.cz::fb2ca904-b504-4a70-88cf-95800588ff40" providerId="AD" clId="Web-{959BB22D-5FB8-3EE1-D9A3-FC41E4632600}" dt="2023-05-25T17:33:36.530" v="216"/>
        <pc:sldMkLst>
          <pc:docMk/>
          <pc:sldMk cId="109857222" sldId="256"/>
        </pc:sldMkLst>
        <pc:spChg chg="mod">
          <ac:chgData name="Laura Sansevič" userId="S::sansev22la@gymstola.cz::fb2ca904-b504-4a70-88cf-95800588ff40" providerId="AD" clId="Web-{959BB22D-5FB8-3EE1-D9A3-FC41E4632600}" dt="2023-05-25T17:33:01.654" v="214"/>
          <ac:spMkLst>
            <pc:docMk/>
            <pc:sldMk cId="109857222" sldId="256"/>
            <ac:spMk id="2" creationId="{00000000-0000-0000-0000-000000000000}"/>
          </ac:spMkLst>
        </pc:spChg>
        <pc:spChg chg="mod">
          <ac:chgData name="Laura Sansevič" userId="S::sansev22la@gymstola.cz::fb2ca904-b504-4a70-88cf-95800588ff40" providerId="AD" clId="Web-{959BB22D-5FB8-3EE1-D9A3-FC41E4632600}" dt="2023-05-25T17:33:36.530" v="216"/>
          <ac:spMkLst>
            <pc:docMk/>
            <pc:sldMk cId="109857222" sldId="256"/>
            <ac:spMk id="3" creationId="{00000000-0000-0000-0000-000000000000}"/>
          </ac:spMkLst>
        </pc:spChg>
      </pc:sldChg>
      <pc:sldChg chg="addSp delSp modSp">
        <pc:chgData name="Laura Sansevič" userId="S::sansev22la@gymstola.cz::fb2ca904-b504-4a70-88cf-95800588ff40" providerId="AD" clId="Web-{959BB22D-5FB8-3EE1-D9A3-FC41E4632600}" dt="2023-05-25T16:54:59.732" v="88" actId="20577"/>
        <pc:sldMkLst>
          <pc:docMk/>
          <pc:sldMk cId="287156579" sldId="257"/>
        </pc:sldMkLst>
        <pc:spChg chg="mod">
          <ac:chgData name="Laura Sansevič" userId="S::sansev22la@gymstola.cz::fb2ca904-b504-4a70-88cf-95800588ff40" providerId="AD" clId="Web-{959BB22D-5FB8-3EE1-D9A3-FC41E4632600}" dt="2023-05-25T16:02:18.955" v="7"/>
          <ac:spMkLst>
            <pc:docMk/>
            <pc:sldMk cId="287156579" sldId="257"/>
            <ac:spMk id="2" creationId="{BE58FF16-A3B0-F735-8D4C-6D2FD1C875DF}"/>
          </ac:spMkLst>
        </pc:spChg>
        <pc:spChg chg="mod">
          <ac:chgData name="Laura Sansevič" userId="S::sansev22la@gymstola.cz::fb2ca904-b504-4a70-88cf-95800588ff40" providerId="AD" clId="Web-{959BB22D-5FB8-3EE1-D9A3-FC41E4632600}" dt="2023-05-25T16:54:59.732" v="88" actId="20577"/>
          <ac:spMkLst>
            <pc:docMk/>
            <pc:sldMk cId="287156579" sldId="257"/>
            <ac:spMk id="3" creationId="{075783E8-CA8A-7294-4013-C97184A6D25E}"/>
          </ac:spMkLst>
        </pc:spChg>
        <pc:picChg chg="add del mod">
          <ac:chgData name="Laura Sansevič" userId="S::sansev22la@gymstola.cz::fb2ca904-b504-4a70-88cf-95800588ff40" providerId="AD" clId="Web-{959BB22D-5FB8-3EE1-D9A3-FC41E4632600}" dt="2023-05-25T16:49:07.333" v="23"/>
          <ac:picMkLst>
            <pc:docMk/>
            <pc:sldMk cId="287156579" sldId="257"/>
            <ac:picMk id="17" creationId="{50DEBFF6-4A64-A2A9-4334-1EF8B187427A}"/>
          </ac:picMkLst>
        </pc:picChg>
        <pc:picChg chg="add del mod">
          <ac:chgData name="Laura Sansevič" userId="S::sansev22la@gymstola.cz::fb2ca904-b504-4a70-88cf-95800588ff40" providerId="AD" clId="Web-{959BB22D-5FB8-3EE1-D9A3-FC41E4632600}" dt="2023-05-25T16:49:31.974" v="25"/>
          <ac:picMkLst>
            <pc:docMk/>
            <pc:sldMk cId="287156579" sldId="257"/>
            <ac:picMk id="18" creationId="{56ECAFFF-C237-0C08-2FB8-913ED04CDB52}"/>
          </ac:picMkLst>
        </pc:picChg>
        <pc:picChg chg="add mod">
          <ac:chgData name="Laura Sansevič" userId="S::sansev22la@gymstola.cz::fb2ca904-b504-4a70-88cf-95800588ff40" providerId="AD" clId="Web-{959BB22D-5FB8-3EE1-D9A3-FC41E4632600}" dt="2023-05-25T16:50:18.194" v="27" actId="1076"/>
          <ac:picMkLst>
            <pc:docMk/>
            <pc:sldMk cId="287156579" sldId="257"/>
            <ac:picMk id="19" creationId="{E60458A1-3313-7C21-7AC0-8569B938AD2A}"/>
          </ac:picMkLst>
        </pc:picChg>
      </pc:sldChg>
      <pc:sldChg chg="modSp">
        <pc:chgData name="Laura Sansevič" userId="S::sansev22la@gymstola.cz::fb2ca904-b504-4a70-88cf-95800588ff40" providerId="AD" clId="Web-{959BB22D-5FB8-3EE1-D9A3-FC41E4632600}" dt="2023-05-25T16:34:23.404" v="15" actId="20577"/>
        <pc:sldMkLst>
          <pc:docMk/>
          <pc:sldMk cId="1595805635" sldId="258"/>
        </pc:sldMkLst>
        <pc:spChg chg="mod">
          <ac:chgData name="Laura Sansevič" userId="S::sansev22la@gymstola.cz::fb2ca904-b504-4a70-88cf-95800588ff40" providerId="AD" clId="Web-{959BB22D-5FB8-3EE1-D9A3-FC41E4632600}" dt="2023-05-25T16:34:23.404" v="15" actId="20577"/>
          <ac:spMkLst>
            <pc:docMk/>
            <pc:sldMk cId="1595805635" sldId="258"/>
            <ac:spMk id="3" creationId="{D5BC819F-E8C1-7AC0-E45B-F99A776270C8}"/>
          </ac:spMkLst>
        </pc:spChg>
      </pc:sldChg>
      <pc:sldChg chg="modSp">
        <pc:chgData name="Laura Sansevič" userId="S::sansev22la@gymstola.cz::fb2ca904-b504-4a70-88cf-95800588ff40" providerId="AD" clId="Web-{959BB22D-5FB8-3EE1-D9A3-FC41E4632600}" dt="2023-05-25T17:29:12.741" v="95" actId="20577"/>
        <pc:sldMkLst>
          <pc:docMk/>
          <pc:sldMk cId="2677632421" sldId="259"/>
        </pc:sldMkLst>
        <pc:spChg chg="mod">
          <ac:chgData name="Laura Sansevič" userId="S::sansev22la@gymstola.cz::fb2ca904-b504-4a70-88cf-95800588ff40" providerId="AD" clId="Web-{959BB22D-5FB8-3EE1-D9A3-FC41E4632600}" dt="2023-05-25T17:29:12.741" v="95" actId="20577"/>
          <ac:spMkLst>
            <pc:docMk/>
            <pc:sldMk cId="2677632421" sldId="259"/>
            <ac:spMk id="2" creationId="{EAC3B1BF-9CD0-D5D7-6FEF-191F9BE5E2A0}"/>
          </ac:spMkLst>
        </pc:spChg>
      </pc:sldChg>
      <pc:sldChg chg="modSp">
        <pc:chgData name="Laura Sansevič" userId="S::sansev22la@gymstola.cz::fb2ca904-b504-4a70-88cf-95800588ff40" providerId="AD" clId="Web-{959BB22D-5FB8-3EE1-D9A3-FC41E4632600}" dt="2023-05-25T17:36:00.425" v="224" actId="14100"/>
        <pc:sldMkLst>
          <pc:docMk/>
          <pc:sldMk cId="1352437999" sldId="261"/>
        </pc:sldMkLst>
        <pc:spChg chg="mod">
          <ac:chgData name="Laura Sansevič" userId="S::sansev22la@gymstola.cz::fb2ca904-b504-4a70-88cf-95800588ff40" providerId="AD" clId="Web-{959BB22D-5FB8-3EE1-D9A3-FC41E4632600}" dt="2023-05-25T17:36:00.425" v="224" actId="14100"/>
          <ac:spMkLst>
            <pc:docMk/>
            <pc:sldMk cId="1352437999" sldId="261"/>
            <ac:spMk id="2" creationId="{1F508B35-AC7F-A82E-6F3A-43EE52FE3F42}"/>
          </ac:spMkLst>
        </pc:spChg>
        <pc:spChg chg="mod">
          <ac:chgData name="Laura Sansevič" userId="S::sansev22la@gymstola.cz::fb2ca904-b504-4a70-88cf-95800588ff40" providerId="AD" clId="Web-{959BB22D-5FB8-3EE1-D9A3-FC41E4632600}" dt="2023-05-25T16:55:31.311" v="89"/>
          <ac:spMkLst>
            <pc:docMk/>
            <pc:sldMk cId="1352437999" sldId="261"/>
            <ac:spMk id="3" creationId="{7F784012-3248-7EE6-20D8-66E13FAEE7E6}"/>
          </ac:spMkLst>
        </pc:spChg>
      </pc:sldChg>
      <pc:sldChg chg="delSp">
        <pc:chgData name="Laura Sansevič" userId="S::sansev22la@gymstola.cz::fb2ca904-b504-4a70-88cf-95800588ff40" providerId="AD" clId="Web-{959BB22D-5FB8-3EE1-D9A3-FC41E4632600}" dt="2023-05-25T17:32:40.904" v="213"/>
        <pc:sldMkLst>
          <pc:docMk/>
          <pc:sldMk cId="954319536" sldId="262"/>
        </pc:sldMkLst>
        <pc:inkChg chg="del">
          <ac:chgData name="Laura Sansevič" userId="S::sansev22la@gymstola.cz::fb2ca904-b504-4a70-88cf-95800588ff40" providerId="AD" clId="Web-{959BB22D-5FB8-3EE1-D9A3-FC41E4632600}" dt="2023-05-25T17:32:40.904" v="213"/>
          <ac:inkMkLst>
            <pc:docMk/>
            <pc:sldMk cId="954319536" sldId="262"/>
            <ac:inkMk id="16" creationId="{115CA3C3-A31F-9C21-C9AC-4F0110F5EB98}"/>
          </ac:inkMkLst>
        </pc:inkChg>
      </pc:sldChg>
      <pc:sldChg chg="add del">
        <pc:chgData name="Laura Sansevič" userId="S::sansev22la@gymstola.cz::fb2ca904-b504-4a70-88cf-95800588ff40" providerId="AD" clId="Web-{959BB22D-5FB8-3EE1-D9A3-FC41E4632600}" dt="2023-05-25T16:48:47.692" v="21"/>
        <pc:sldMkLst>
          <pc:docMk/>
          <pc:sldMk cId="4260901845" sldId="263"/>
        </pc:sldMkLst>
      </pc:sldChg>
    </pc:docChg>
  </pc:docChgLst>
  <pc:docChgLst>
    <pc:chgData name="Laura Sansevič" userId="S::sansev22la@gymstola.cz::fb2ca904-b504-4a70-88cf-95800588ff40" providerId="AD" clId="Web-{8ED818D1-BC6A-4FB3-6000-7CE728A68857}"/>
    <pc:docChg chg="addSld delSld modSld">
      <pc:chgData name="Laura Sansevič" userId="S::sansev22la@gymstola.cz::fb2ca904-b504-4a70-88cf-95800588ff40" providerId="AD" clId="Web-{8ED818D1-BC6A-4FB3-6000-7CE728A68857}" dt="2023-05-25T16:59:09.866" v="107" actId="20577"/>
      <pc:docMkLst>
        <pc:docMk/>
      </pc:docMkLst>
      <pc:sldChg chg="modSp">
        <pc:chgData name="Laura Sansevič" userId="S::sansev22la@gymstola.cz::fb2ca904-b504-4a70-88cf-95800588ff40" providerId="AD" clId="Web-{8ED818D1-BC6A-4FB3-6000-7CE728A68857}" dt="2023-05-25T16:59:09.866" v="107" actId="20577"/>
        <pc:sldMkLst>
          <pc:docMk/>
          <pc:sldMk cId="287156579" sldId="257"/>
        </pc:sldMkLst>
        <pc:spChg chg="mod">
          <ac:chgData name="Laura Sansevič" userId="S::sansev22la@gymstola.cz::fb2ca904-b504-4a70-88cf-95800588ff40" providerId="AD" clId="Web-{8ED818D1-BC6A-4FB3-6000-7CE728A68857}" dt="2023-05-25T16:48:05.862" v="73" actId="20577"/>
          <ac:spMkLst>
            <pc:docMk/>
            <pc:sldMk cId="287156579" sldId="257"/>
            <ac:spMk id="2" creationId="{BE58FF16-A3B0-F735-8D4C-6D2FD1C875DF}"/>
          </ac:spMkLst>
        </pc:spChg>
        <pc:spChg chg="mod">
          <ac:chgData name="Laura Sansevič" userId="S::sansev22la@gymstola.cz::fb2ca904-b504-4a70-88cf-95800588ff40" providerId="AD" clId="Web-{8ED818D1-BC6A-4FB3-6000-7CE728A68857}" dt="2023-05-25T16:59:09.866" v="107" actId="20577"/>
          <ac:spMkLst>
            <pc:docMk/>
            <pc:sldMk cId="287156579" sldId="257"/>
            <ac:spMk id="3" creationId="{075783E8-CA8A-7294-4013-C97184A6D25E}"/>
          </ac:spMkLst>
        </pc:spChg>
      </pc:sldChg>
      <pc:sldChg chg="modSp">
        <pc:chgData name="Laura Sansevič" userId="S::sansev22la@gymstola.cz::fb2ca904-b504-4a70-88cf-95800588ff40" providerId="AD" clId="Web-{8ED818D1-BC6A-4FB3-6000-7CE728A68857}" dt="2023-05-25T16:41:36.069" v="36" actId="20577"/>
        <pc:sldMkLst>
          <pc:docMk/>
          <pc:sldMk cId="1595805635" sldId="258"/>
        </pc:sldMkLst>
        <pc:spChg chg="mod">
          <ac:chgData name="Laura Sansevič" userId="S::sansev22la@gymstola.cz::fb2ca904-b504-4a70-88cf-95800588ff40" providerId="AD" clId="Web-{8ED818D1-BC6A-4FB3-6000-7CE728A68857}" dt="2023-05-25T16:41:36.069" v="36" actId="20577"/>
          <ac:spMkLst>
            <pc:docMk/>
            <pc:sldMk cId="1595805635" sldId="258"/>
            <ac:spMk id="3" creationId="{D5BC819F-E8C1-7AC0-E45B-F99A776270C8}"/>
          </ac:spMkLst>
        </pc:spChg>
      </pc:sldChg>
      <pc:sldChg chg="modSp">
        <pc:chgData name="Laura Sansevič" userId="S::sansev22la@gymstola.cz::fb2ca904-b504-4a70-88cf-95800588ff40" providerId="AD" clId="Web-{8ED818D1-BC6A-4FB3-6000-7CE728A68857}" dt="2023-05-25T16:24:48.648" v="29"/>
        <pc:sldMkLst>
          <pc:docMk/>
          <pc:sldMk cId="2677632421" sldId="259"/>
        </pc:sldMkLst>
        <pc:spChg chg="mod">
          <ac:chgData name="Laura Sansevič" userId="S::sansev22la@gymstola.cz::fb2ca904-b504-4a70-88cf-95800588ff40" providerId="AD" clId="Web-{8ED818D1-BC6A-4FB3-6000-7CE728A68857}" dt="2023-05-25T16:24:48.648" v="29"/>
          <ac:spMkLst>
            <pc:docMk/>
            <pc:sldMk cId="2677632421" sldId="259"/>
            <ac:spMk id="3" creationId="{08CFDC16-0804-C806-FAC9-0013BB3A2B4B}"/>
          </ac:spMkLst>
        </pc:spChg>
      </pc:sldChg>
      <pc:sldChg chg="modSp">
        <pc:chgData name="Laura Sansevič" userId="S::sansev22la@gymstola.cz::fb2ca904-b504-4a70-88cf-95800588ff40" providerId="AD" clId="Web-{8ED818D1-BC6A-4FB3-6000-7CE728A68857}" dt="2023-05-25T16:15:34.085" v="9" actId="20577"/>
        <pc:sldMkLst>
          <pc:docMk/>
          <pc:sldMk cId="3623234038" sldId="260"/>
        </pc:sldMkLst>
        <pc:spChg chg="mod">
          <ac:chgData name="Laura Sansevič" userId="S::sansev22la@gymstola.cz::fb2ca904-b504-4a70-88cf-95800588ff40" providerId="AD" clId="Web-{8ED818D1-BC6A-4FB3-6000-7CE728A68857}" dt="2023-05-25T16:15:34.085" v="9" actId="20577"/>
          <ac:spMkLst>
            <pc:docMk/>
            <pc:sldMk cId="3623234038" sldId="260"/>
            <ac:spMk id="3" creationId="{7F784012-3248-7EE6-20D8-66E13FAEE7E6}"/>
          </ac:spMkLst>
        </pc:spChg>
      </pc:sldChg>
      <pc:sldChg chg="del">
        <pc:chgData name="Laura Sansevič" userId="S::sansev22la@gymstola.cz::fb2ca904-b504-4a70-88cf-95800588ff40" providerId="AD" clId="Web-{8ED818D1-BC6A-4FB3-6000-7CE728A68857}" dt="2023-05-25T16:14:38.333" v="0"/>
        <pc:sldMkLst>
          <pc:docMk/>
          <pc:sldMk cId="93573607" sldId="261"/>
        </pc:sldMkLst>
      </pc:sldChg>
      <pc:sldChg chg="modSp add replId">
        <pc:chgData name="Laura Sansevič" userId="S::sansev22la@gymstola.cz::fb2ca904-b504-4a70-88cf-95800588ff40" providerId="AD" clId="Web-{8ED818D1-BC6A-4FB3-6000-7CE728A68857}" dt="2023-05-25T16:15:21.710" v="8" actId="20577"/>
        <pc:sldMkLst>
          <pc:docMk/>
          <pc:sldMk cId="1352437999" sldId="261"/>
        </pc:sldMkLst>
        <pc:spChg chg="mod">
          <ac:chgData name="Laura Sansevič" userId="S::sansev22la@gymstola.cz::fb2ca904-b504-4a70-88cf-95800588ff40" providerId="AD" clId="Web-{8ED818D1-BC6A-4FB3-6000-7CE728A68857}" dt="2023-05-25T16:15:21.710" v="8" actId="20577"/>
          <ac:spMkLst>
            <pc:docMk/>
            <pc:sldMk cId="1352437999" sldId="261"/>
            <ac:spMk id="2" creationId="{1F508B35-AC7F-A82E-6F3A-43EE52FE3F42}"/>
          </ac:spMkLst>
        </pc:spChg>
      </pc:sldChg>
      <pc:sldChg chg="modSp add replId">
        <pc:chgData name="Laura Sansevič" userId="S::sansev22la@gymstola.cz::fb2ca904-b504-4a70-88cf-95800588ff40" providerId="AD" clId="Web-{8ED818D1-BC6A-4FB3-6000-7CE728A68857}" dt="2023-05-25T16:14:45.474" v="3" actId="20577"/>
        <pc:sldMkLst>
          <pc:docMk/>
          <pc:sldMk cId="3439481197" sldId="261"/>
        </pc:sldMkLst>
        <pc:spChg chg="mod">
          <ac:chgData name="Laura Sansevič" userId="S::sansev22la@gymstola.cz::fb2ca904-b504-4a70-88cf-95800588ff40" providerId="AD" clId="Web-{8ED818D1-BC6A-4FB3-6000-7CE728A68857}" dt="2023-05-25T16:14:45.474" v="3" actId="20577"/>
          <ac:spMkLst>
            <pc:docMk/>
            <pc:sldMk cId="3439481197" sldId="261"/>
            <ac:spMk id="2" creationId="{1F508B35-AC7F-A82E-6F3A-43EE52FE3F42}"/>
          </ac:spMkLst>
        </pc:spChg>
      </pc:sldChg>
      <pc:sldChg chg="add replId">
        <pc:chgData name="Laura Sansevič" userId="S::sansev22la@gymstola.cz::fb2ca904-b504-4a70-88cf-95800588ff40" providerId="AD" clId="Web-{8ED818D1-BC6A-4FB3-6000-7CE728A68857}" dt="2023-05-25T16:47:07.298" v="37"/>
        <pc:sldMkLst>
          <pc:docMk/>
          <pc:sldMk cId="954319536" sldId="26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1B133D-E42E-4D98-B5EB-74AE50A88271}" type="datetimeFigureOut">
              <a:t>28.06.2023</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873FFE-BE67-45BE-954A-EB8C2A970FAD}" type="slidenum">
              <a:t>‹#›</a:t>
            </a:fld>
            <a:endParaRPr lang="cs-CZ"/>
          </a:p>
        </p:txBody>
      </p:sp>
    </p:spTree>
    <p:extLst>
      <p:ext uri="{BB962C8B-B14F-4D97-AF65-F5344CB8AC3E}">
        <p14:creationId xmlns:p14="http://schemas.microsoft.com/office/powerpoint/2010/main" val="29581113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a:ea typeface="Calibri"/>
                <a:cs typeface="Calibri"/>
              </a:rPr>
              <a:t>MILAN MILAN</a:t>
            </a:r>
            <a:r>
              <a:rPr lang="en-US" dirty="0"/>
              <a:t>MILAN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a:t>
            </a:r>
            <a:r>
              <a:rPr lang="en-US" dirty="0" err="1"/>
              <a:t>MILANMILAN</a:t>
            </a:r>
            <a:r>
              <a:rPr lang="en-US" dirty="0"/>
              <a:t> MILAN</a:t>
            </a:r>
          </a:p>
        </p:txBody>
      </p:sp>
      <p:sp>
        <p:nvSpPr>
          <p:cNvPr id="4" name="Zástupný symbol pro číslo snímku 3"/>
          <p:cNvSpPr>
            <a:spLocks noGrp="1"/>
          </p:cNvSpPr>
          <p:nvPr>
            <p:ph type="sldNum" sz="quarter" idx="5"/>
          </p:nvPr>
        </p:nvSpPr>
        <p:spPr/>
        <p:txBody>
          <a:bodyPr/>
          <a:lstStyle/>
          <a:p>
            <a:fld id="{8A873FFE-BE67-45BE-954A-EB8C2A970FAD}" type="slidenum">
              <a:t>1</a:t>
            </a:fld>
            <a:endParaRPr lang="cs-CZ"/>
          </a:p>
        </p:txBody>
      </p:sp>
    </p:spTree>
    <p:extLst>
      <p:ext uri="{BB962C8B-B14F-4D97-AF65-F5344CB8AC3E}">
        <p14:creationId xmlns:p14="http://schemas.microsoft.com/office/powerpoint/2010/main" val="3465979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8A873FFE-BE67-45BE-954A-EB8C2A970FAD}" type="slidenum">
              <a:t>2</a:t>
            </a:fld>
            <a:endParaRPr lang="cs-CZ"/>
          </a:p>
        </p:txBody>
      </p:sp>
    </p:spTree>
    <p:extLst>
      <p:ext uri="{BB962C8B-B14F-4D97-AF65-F5344CB8AC3E}">
        <p14:creationId xmlns:p14="http://schemas.microsoft.com/office/powerpoint/2010/main" val="3197809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a:t>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a:t>
            </a:r>
            <a:endParaRPr lang="cs-CZ"/>
          </a:p>
        </p:txBody>
      </p:sp>
      <p:sp>
        <p:nvSpPr>
          <p:cNvPr id="4" name="Zástupný symbol pro číslo snímku 3"/>
          <p:cNvSpPr>
            <a:spLocks noGrp="1"/>
          </p:cNvSpPr>
          <p:nvPr>
            <p:ph type="sldNum" sz="quarter" idx="5"/>
          </p:nvPr>
        </p:nvSpPr>
        <p:spPr/>
        <p:txBody>
          <a:bodyPr/>
          <a:lstStyle/>
          <a:p>
            <a:fld id="{8A873FFE-BE67-45BE-954A-EB8C2A970FAD}" type="slidenum">
              <a:t>3</a:t>
            </a:fld>
            <a:endParaRPr lang="cs-CZ"/>
          </a:p>
        </p:txBody>
      </p:sp>
    </p:spTree>
    <p:extLst>
      <p:ext uri="{BB962C8B-B14F-4D97-AF65-F5344CB8AC3E}">
        <p14:creationId xmlns:p14="http://schemas.microsoft.com/office/powerpoint/2010/main" val="2691467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a:t>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MILAN </a:t>
            </a:r>
            <a:endParaRPr lang="cs-CZ"/>
          </a:p>
        </p:txBody>
      </p:sp>
      <p:sp>
        <p:nvSpPr>
          <p:cNvPr id="4" name="Zástupný symbol pro číslo snímku 3"/>
          <p:cNvSpPr>
            <a:spLocks noGrp="1"/>
          </p:cNvSpPr>
          <p:nvPr>
            <p:ph type="sldNum" sz="quarter" idx="5"/>
          </p:nvPr>
        </p:nvSpPr>
        <p:spPr/>
        <p:txBody>
          <a:bodyPr/>
          <a:lstStyle/>
          <a:p>
            <a:fld id="{8A873FFE-BE67-45BE-954A-EB8C2A970FAD}" type="slidenum">
              <a:t>4</a:t>
            </a:fld>
            <a:endParaRPr lang="cs-CZ"/>
          </a:p>
        </p:txBody>
      </p:sp>
    </p:spTree>
    <p:extLst>
      <p:ext uri="{BB962C8B-B14F-4D97-AF65-F5344CB8AC3E}">
        <p14:creationId xmlns:p14="http://schemas.microsoft.com/office/powerpoint/2010/main" val="3737548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6/28/2023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6/28/2023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6/28/2023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6/28/2023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6/28/2023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google.com/maps/place/Hrad+Kost/@50.492258,15.0669459,12.31z/data=!4m6!3m5!1s0x470c24a0e7f175c1:0x64828d42b808e48f!8m2!3d50.4902037!4d15.1351987!16zL20vMGM4MF95?entry=ttu"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799385" y="465870"/>
            <a:ext cx="5228493" cy="1098062"/>
          </a:xfrm>
          <a:noFill/>
          <a:ln>
            <a:noFill/>
          </a:ln>
        </p:spPr>
        <p:style>
          <a:lnRef idx="2">
            <a:schemeClr val="accent5"/>
          </a:lnRef>
          <a:fillRef idx="1">
            <a:schemeClr val="lt1"/>
          </a:fillRef>
          <a:effectRef idx="0">
            <a:schemeClr val="accent5"/>
          </a:effectRef>
          <a:fontRef idx="minor">
            <a:schemeClr val="dk1"/>
          </a:fontRef>
        </p:style>
        <p:txBody>
          <a:bodyPr/>
          <a:lstStyle/>
          <a:p>
            <a:r>
              <a:rPr lang="en-US">
                <a:latin typeface="Baguet Script"/>
                <a:cs typeface="Calibri Light"/>
              </a:rPr>
              <a:t>Hrad Kost</a:t>
            </a:r>
            <a:endParaRPr lang="en-US">
              <a:latin typeface="Baguet Script"/>
            </a:endParaRPr>
          </a:p>
        </p:txBody>
      </p:sp>
      <p:sp>
        <p:nvSpPr>
          <p:cNvPr id="3" name="Subtitle 2"/>
          <p:cNvSpPr>
            <a:spLocks noGrp="1"/>
          </p:cNvSpPr>
          <p:nvPr>
            <p:ph type="subTitle" idx="1"/>
          </p:nvPr>
        </p:nvSpPr>
        <p:spPr>
          <a:xfrm>
            <a:off x="6799384" y="1610106"/>
            <a:ext cx="5228493" cy="794860"/>
          </a:xfrm>
          <a:noFill/>
          <a:ln>
            <a:noFill/>
          </a:ln>
        </p:spPr>
        <p:txBody>
          <a:bodyPr vert="horz" lIns="91440" tIns="45720" rIns="91440" bIns="45720" rtlCol="0" anchor="t">
            <a:normAutofit fontScale="92500"/>
          </a:bodyPr>
          <a:lstStyle/>
          <a:p>
            <a:r>
              <a:rPr lang="cs-CZ">
                <a:latin typeface="Baguet Script"/>
                <a:cs typeface="Calibri"/>
              </a:rPr>
              <a:t>Kačírková, Růžičková, </a:t>
            </a:r>
            <a:r>
              <a:rPr lang="cs-CZ" err="1">
                <a:latin typeface="Baguet Script"/>
                <a:cs typeface="Calibri"/>
              </a:rPr>
              <a:t>Švábíková</a:t>
            </a:r>
            <a:r>
              <a:rPr lang="cs-CZ">
                <a:latin typeface="Baguet Script"/>
                <a:cs typeface="Calibri"/>
              </a:rPr>
              <a:t>, Černá, Ranná, </a:t>
            </a:r>
            <a:r>
              <a:rPr lang="cs-CZ" err="1">
                <a:latin typeface="Baguet Script"/>
                <a:cs typeface="Calibri"/>
              </a:rPr>
              <a:t>Balšínková</a:t>
            </a:r>
            <a:r>
              <a:rPr lang="cs-CZ">
                <a:latin typeface="Baguet Script"/>
                <a:cs typeface="Calibri"/>
              </a:rPr>
              <a:t>, Meisner, </a:t>
            </a:r>
            <a:r>
              <a:rPr lang="cs-CZ" err="1">
                <a:latin typeface="Baguet Script"/>
                <a:cs typeface="Calibri"/>
              </a:rPr>
              <a:t>Sansevič</a:t>
            </a:r>
            <a:endParaRPr lang="cs-CZ">
              <a:latin typeface="Baguet Script"/>
              <a:cs typeface="Calibri"/>
            </a:endParaRP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8FF16-A3B0-F735-8D4C-6D2FD1C875DF}"/>
              </a:ext>
            </a:extLst>
          </p:cNvPr>
          <p:cNvSpPr>
            <a:spLocks noGrp="1"/>
          </p:cNvSpPr>
          <p:nvPr>
            <p:ph type="title"/>
          </p:nvPr>
        </p:nvSpPr>
        <p:spPr>
          <a:xfrm>
            <a:off x="298731" y="41443"/>
            <a:ext cx="12241900" cy="1325563"/>
          </a:xfrm>
          <a:noFill/>
          <a:ln>
            <a:noFill/>
          </a:ln>
        </p:spPr>
        <p:style>
          <a:lnRef idx="2">
            <a:schemeClr val="dk1"/>
          </a:lnRef>
          <a:fillRef idx="1">
            <a:schemeClr val="lt1"/>
          </a:fillRef>
          <a:effectRef idx="0">
            <a:schemeClr val="dk1"/>
          </a:effectRef>
          <a:fontRef idx="minor">
            <a:schemeClr val="dk1"/>
          </a:fontRef>
        </p:style>
        <p:txBody>
          <a:bodyPr/>
          <a:lstStyle/>
          <a:p>
            <a:r>
              <a:rPr lang="en-US" dirty="0">
                <a:latin typeface="Baguet Script"/>
                <a:cs typeface="Calibri Light"/>
              </a:rPr>
              <a:t>Jak</a:t>
            </a:r>
            <a:r>
              <a:rPr lang="cs-CZ" dirty="0">
                <a:latin typeface="Baguet Script"/>
                <a:cs typeface="Calibri Light"/>
              </a:rPr>
              <a:t> jsme jeli?</a:t>
            </a:r>
            <a:endParaRPr lang="cs-CZ" dirty="0">
              <a:solidFill>
                <a:srgbClr val="FAAA69"/>
              </a:solidFill>
              <a:latin typeface="Baguet Script"/>
              <a:cs typeface="Calibri Light"/>
            </a:endParaRPr>
          </a:p>
        </p:txBody>
      </p:sp>
      <p:sp>
        <p:nvSpPr>
          <p:cNvPr id="3" name="Content Placeholder 2">
            <a:extLst>
              <a:ext uri="{FF2B5EF4-FFF2-40B4-BE49-F238E27FC236}">
                <a16:creationId xmlns:a16="http://schemas.microsoft.com/office/drawing/2014/main" id="{075783E8-CA8A-7294-4013-C97184A6D25E}"/>
              </a:ext>
            </a:extLst>
          </p:cNvPr>
          <p:cNvSpPr>
            <a:spLocks noGrp="1"/>
          </p:cNvSpPr>
          <p:nvPr>
            <p:ph idx="1"/>
          </p:nvPr>
        </p:nvSpPr>
        <p:spPr>
          <a:xfrm>
            <a:off x="930183" y="1054352"/>
            <a:ext cx="10542574" cy="5278810"/>
          </a:xfrm>
          <a:solidFill>
            <a:srgbClr val="F0F4FF"/>
          </a:solidFill>
          <a:ln>
            <a:solidFill>
              <a:schemeClr val="accent3">
                <a:lumMod val="20000"/>
                <a:lumOff val="80000"/>
              </a:schemeClr>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Autofit/>
          </a:bodyPr>
          <a:lstStyle/>
          <a:p>
            <a:r>
              <a:rPr lang="cs-CZ" sz="2400" dirty="0">
                <a:solidFill>
                  <a:schemeClr val="tx1"/>
                </a:solidFill>
                <a:latin typeface="Arial"/>
                <a:ea typeface="Yu Gothic"/>
                <a:cs typeface="Calibri"/>
              </a:rPr>
              <a:t>Hned první den jsme se vydali na hrad Kost. </a:t>
            </a:r>
          </a:p>
          <a:p>
            <a:r>
              <a:rPr lang="cs-CZ" sz="2400" dirty="0">
                <a:solidFill>
                  <a:schemeClr val="tx1"/>
                </a:solidFill>
                <a:latin typeface="Arial"/>
                <a:ea typeface="Yu Gothic"/>
                <a:cs typeface="Calibri"/>
              </a:rPr>
              <a:t>Nejprve jsme jeli z Černého Mostu autobusem a poté jsme šli ze Sobotky pěšky na Kost.</a:t>
            </a:r>
          </a:p>
          <a:p>
            <a:r>
              <a:rPr lang="cs-CZ" sz="2400" dirty="0">
                <a:solidFill>
                  <a:schemeClr val="tx1"/>
                </a:solidFill>
                <a:latin typeface="Arial"/>
                <a:ea typeface="Yu Gothic"/>
                <a:cs typeface="Calibri"/>
              </a:rPr>
              <a:t>Během této cesty nás doprovázely nádherné pískovcové skály a zpěv ptáků.</a:t>
            </a:r>
          </a:p>
          <a:p>
            <a:r>
              <a:rPr lang="cs-CZ" sz="2400" dirty="0">
                <a:solidFill>
                  <a:schemeClr val="tx1"/>
                </a:solidFill>
                <a:latin typeface="Arial"/>
                <a:ea typeface="Yu Gothic"/>
                <a:cs typeface="Calibri"/>
              </a:rPr>
              <a:t>Počasí nám dopřávalo sluníčka.</a:t>
            </a:r>
          </a:p>
          <a:p>
            <a:r>
              <a:rPr lang="cs-CZ" sz="2400" dirty="0">
                <a:solidFill>
                  <a:schemeClr val="tx1"/>
                </a:solidFill>
                <a:latin typeface="Arial"/>
                <a:ea typeface="Yu Gothic"/>
                <a:cs typeface="Calibri"/>
              </a:rPr>
              <a:t>Hrad Kost, jako jeden z mála hradů u nás, je umístěn nikoli na kopci, ale v údolí.</a:t>
            </a:r>
          </a:p>
          <a:p>
            <a:r>
              <a:rPr lang="cs-CZ" sz="2400" dirty="0">
                <a:solidFill>
                  <a:schemeClr val="tx1"/>
                </a:solidFill>
                <a:latin typeface="Arial"/>
                <a:ea typeface="Yu Gothic"/>
                <a:cs typeface="Calibri"/>
              </a:rPr>
              <a:t>Proto pro nás nebylo těžké se tam dostat.</a:t>
            </a:r>
          </a:p>
          <a:p>
            <a:r>
              <a:rPr lang="cs-CZ" sz="2400" dirty="0">
                <a:solidFill>
                  <a:schemeClr val="tx1"/>
                </a:solidFill>
                <a:latin typeface="Arial"/>
                <a:ea typeface="Yu Gothic"/>
                <a:cs typeface="Calibri"/>
              </a:rPr>
              <a:t>Po příchodu na nás čekala podrobná prohlídka celého hradu.</a:t>
            </a:r>
          </a:p>
          <a:p>
            <a:r>
              <a:rPr lang="cs-CZ" sz="2400" dirty="0">
                <a:solidFill>
                  <a:schemeClr val="tx1"/>
                </a:solidFill>
                <a:latin typeface="Arial"/>
                <a:ea typeface="Yu Gothic"/>
                <a:cs typeface="Calibri"/>
              </a:rPr>
              <a:t>Poté to již bylo pouze pár kilometrů na vlakovou zastávku, odkud jsme se vydali zpět na zastávku autobusu na Černém Mostě.</a:t>
            </a:r>
          </a:p>
        </p:txBody>
      </p:sp>
    </p:spTree>
    <p:extLst>
      <p:ext uri="{BB962C8B-B14F-4D97-AF65-F5344CB8AC3E}">
        <p14:creationId xmlns:p14="http://schemas.microsoft.com/office/powerpoint/2010/main" val="954319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B5C27-DB4C-9861-CD75-A6875DC9E48D}"/>
              </a:ext>
            </a:extLst>
          </p:cNvPr>
          <p:cNvSpPr>
            <a:spLocks noGrp="1"/>
          </p:cNvSpPr>
          <p:nvPr>
            <p:ph type="title"/>
          </p:nvPr>
        </p:nvSpPr>
        <p:spPr>
          <a:xfrm>
            <a:off x="245447" y="58808"/>
            <a:ext cx="12244316" cy="1325563"/>
          </a:xfrm>
        </p:spPr>
        <p:txBody>
          <a:bodyPr/>
          <a:lstStyle/>
          <a:p>
            <a:r>
              <a:rPr lang="cs-CZ">
                <a:latin typeface="Baguet Script"/>
                <a:cs typeface="Calibri Light"/>
              </a:rPr>
              <a:t>Kde leží hrad Kost?</a:t>
            </a:r>
            <a:endParaRPr lang="cs-CZ">
              <a:solidFill>
                <a:srgbClr val="BAB2A6"/>
              </a:solidFill>
              <a:latin typeface="Baguet Script"/>
              <a:cs typeface="Calibri Light"/>
            </a:endParaRPr>
          </a:p>
        </p:txBody>
      </p:sp>
      <p:sp>
        <p:nvSpPr>
          <p:cNvPr id="3" name="Content Placeholder 2">
            <a:extLst>
              <a:ext uri="{FF2B5EF4-FFF2-40B4-BE49-F238E27FC236}">
                <a16:creationId xmlns:a16="http://schemas.microsoft.com/office/drawing/2014/main" id="{D5BC819F-E8C1-7AC0-E45B-F99A776270C8}"/>
              </a:ext>
            </a:extLst>
          </p:cNvPr>
          <p:cNvSpPr>
            <a:spLocks noGrp="1"/>
          </p:cNvSpPr>
          <p:nvPr>
            <p:ph idx="1"/>
          </p:nvPr>
        </p:nvSpPr>
        <p:spPr>
          <a:xfrm>
            <a:off x="456571" y="1446452"/>
            <a:ext cx="10825794" cy="4567125"/>
          </a:xfrm>
          <a:solidFill>
            <a:srgbClr val="F0F4FF"/>
          </a:solidFill>
          <a:ln>
            <a:solidFill>
              <a:schemeClr val="accent3">
                <a:lumMod val="20000"/>
                <a:lumOff val="80000"/>
              </a:schemeClr>
            </a:solidFill>
          </a:ln>
        </p:spPr>
        <p:txBody>
          <a:bodyPr vert="horz" lIns="91440" tIns="45720" rIns="91440" bIns="45720" rtlCol="0" anchor="t">
            <a:normAutofit/>
          </a:bodyPr>
          <a:lstStyle/>
          <a:p>
            <a:pPr>
              <a:lnSpc>
                <a:spcPct val="110000"/>
              </a:lnSpc>
            </a:pPr>
            <a:r>
              <a:rPr lang="en-US" dirty="0" err="1">
                <a:latin typeface="Arial"/>
                <a:ea typeface="Yu Gothic"/>
                <a:cs typeface="Calibri"/>
              </a:rPr>
              <a:t>Hrad</a:t>
            </a:r>
            <a:r>
              <a:rPr lang="en-US" dirty="0">
                <a:latin typeface="Arial"/>
                <a:ea typeface="Yu Gothic"/>
                <a:cs typeface="Calibri"/>
              </a:rPr>
              <a:t> </a:t>
            </a:r>
            <a:r>
              <a:rPr lang="en-US" dirty="0" err="1">
                <a:latin typeface="Arial"/>
                <a:ea typeface="Yu Gothic"/>
                <a:cs typeface="Calibri"/>
              </a:rPr>
              <a:t>Kost</a:t>
            </a:r>
            <a:r>
              <a:rPr lang="en-US" dirty="0">
                <a:latin typeface="Arial"/>
                <a:ea typeface="Yu Gothic"/>
                <a:cs typeface="Calibri"/>
              </a:rPr>
              <a:t> </a:t>
            </a:r>
            <a:r>
              <a:rPr lang="en-US" dirty="0" err="1">
                <a:latin typeface="Arial"/>
                <a:ea typeface="Yu Gothic"/>
                <a:cs typeface="Calibri"/>
              </a:rPr>
              <a:t>leží</a:t>
            </a:r>
            <a:r>
              <a:rPr lang="en-US" dirty="0">
                <a:latin typeface="Arial"/>
                <a:ea typeface="Yu Gothic"/>
                <a:cs typeface="Calibri"/>
              </a:rPr>
              <a:t> </a:t>
            </a:r>
            <a:r>
              <a:rPr lang="en-US" dirty="0" err="1">
                <a:latin typeface="Arial"/>
                <a:ea typeface="Yu Gothic"/>
                <a:cs typeface="Calibri"/>
              </a:rPr>
              <a:t>asi</a:t>
            </a:r>
            <a:r>
              <a:rPr lang="en-US" dirty="0">
                <a:latin typeface="Arial"/>
                <a:ea typeface="Yu Gothic"/>
                <a:cs typeface="Calibri"/>
              </a:rPr>
              <a:t> </a:t>
            </a:r>
            <a:r>
              <a:rPr lang="en-US" b="1" dirty="0">
                <a:latin typeface="Arial"/>
                <a:ea typeface="Yu Gothic"/>
                <a:cs typeface="Calibri"/>
              </a:rPr>
              <a:t>18 km od </a:t>
            </a:r>
            <a:r>
              <a:rPr lang="en-US" b="1" dirty="0" err="1">
                <a:latin typeface="Arial"/>
                <a:ea typeface="Yu Gothic"/>
                <a:cs typeface="Calibri"/>
              </a:rPr>
              <a:t>města</a:t>
            </a:r>
            <a:r>
              <a:rPr lang="en-US" b="1" dirty="0">
                <a:latin typeface="Arial"/>
                <a:ea typeface="Yu Gothic"/>
                <a:cs typeface="Calibri"/>
              </a:rPr>
              <a:t> </a:t>
            </a:r>
            <a:r>
              <a:rPr lang="en-US" b="1" dirty="0" err="1">
                <a:latin typeface="Arial"/>
                <a:ea typeface="Yu Gothic"/>
                <a:cs typeface="Calibri"/>
              </a:rPr>
              <a:t>Jičín</a:t>
            </a:r>
            <a:r>
              <a:rPr lang="en-US" dirty="0">
                <a:latin typeface="Arial"/>
                <a:ea typeface="Yu Gothic"/>
                <a:cs typeface="Calibri"/>
              </a:rPr>
              <a:t> v </a:t>
            </a:r>
            <a:r>
              <a:rPr lang="en-US" dirty="0" err="1">
                <a:latin typeface="Arial"/>
                <a:ea typeface="Yu Gothic"/>
                <a:cs typeface="Calibri"/>
              </a:rPr>
              <a:t>krajině</a:t>
            </a:r>
            <a:r>
              <a:rPr lang="en-US" dirty="0">
                <a:latin typeface="Arial"/>
                <a:ea typeface="Yu Gothic"/>
                <a:cs typeface="Calibri"/>
              </a:rPr>
              <a:t>, </a:t>
            </a:r>
            <a:r>
              <a:rPr lang="en-US" dirty="0" err="1">
                <a:latin typeface="Arial"/>
                <a:ea typeface="Yu Gothic"/>
                <a:cs typeface="Calibri"/>
              </a:rPr>
              <a:t>které</a:t>
            </a:r>
            <a:r>
              <a:rPr lang="en-US" dirty="0">
                <a:latin typeface="Arial"/>
                <a:ea typeface="Yu Gothic"/>
                <a:cs typeface="Calibri"/>
              </a:rPr>
              <a:t> se pro </a:t>
            </a:r>
            <a:r>
              <a:rPr lang="en-US" dirty="0" err="1">
                <a:latin typeface="Arial"/>
                <a:ea typeface="Yu Gothic"/>
                <a:cs typeface="Calibri"/>
              </a:rPr>
              <a:t>její</a:t>
            </a:r>
            <a:r>
              <a:rPr lang="en-US" dirty="0">
                <a:latin typeface="Arial"/>
                <a:ea typeface="Yu Gothic"/>
                <a:cs typeface="Calibri"/>
              </a:rPr>
              <a:t> </a:t>
            </a:r>
            <a:r>
              <a:rPr lang="en-US" dirty="0" err="1">
                <a:latin typeface="Arial"/>
                <a:ea typeface="Yu Gothic"/>
                <a:cs typeface="Calibri"/>
              </a:rPr>
              <a:t>půvaby</a:t>
            </a:r>
            <a:r>
              <a:rPr lang="en-US" dirty="0">
                <a:latin typeface="Arial"/>
                <a:ea typeface="Yu Gothic"/>
                <a:cs typeface="Calibri"/>
              </a:rPr>
              <a:t> </a:t>
            </a:r>
            <a:r>
              <a:rPr lang="en-US" dirty="0" err="1">
                <a:latin typeface="Arial"/>
                <a:ea typeface="Yu Gothic"/>
                <a:cs typeface="Calibri"/>
              </a:rPr>
              <a:t>právem</a:t>
            </a:r>
            <a:r>
              <a:rPr lang="en-US" dirty="0">
                <a:latin typeface="Arial"/>
                <a:ea typeface="Yu Gothic"/>
                <a:cs typeface="Calibri"/>
              </a:rPr>
              <a:t> </a:t>
            </a:r>
            <a:r>
              <a:rPr lang="en-US" dirty="0" err="1">
                <a:latin typeface="Arial"/>
                <a:ea typeface="Yu Gothic"/>
                <a:cs typeface="Calibri"/>
              </a:rPr>
              <a:t>říká</a:t>
            </a:r>
            <a:r>
              <a:rPr lang="en-US" dirty="0">
                <a:latin typeface="Arial"/>
                <a:ea typeface="Yu Gothic"/>
                <a:cs typeface="Calibri"/>
              </a:rPr>
              <a:t> </a:t>
            </a:r>
            <a:r>
              <a:rPr lang="en-US" dirty="0" err="1">
                <a:latin typeface="Arial"/>
                <a:ea typeface="Yu Gothic"/>
                <a:cs typeface="Calibri"/>
              </a:rPr>
              <a:t>Český</a:t>
            </a:r>
            <a:r>
              <a:rPr lang="en-US" dirty="0">
                <a:latin typeface="Arial"/>
                <a:ea typeface="Yu Gothic"/>
                <a:cs typeface="Calibri"/>
              </a:rPr>
              <a:t> </a:t>
            </a:r>
            <a:r>
              <a:rPr lang="en-US" dirty="0" err="1">
                <a:latin typeface="Arial"/>
                <a:ea typeface="Yu Gothic"/>
                <a:cs typeface="Calibri"/>
              </a:rPr>
              <a:t>ráj</a:t>
            </a:r>
            <a:r>
              <a:rPr lang="cs-CZ" dirty="0">
                <a:latin typeface="Arial"/>
                <a:ea typeface="Yu Gothic"/>
                <a:cs typeface="Calibri"/>
              </a:rPr>
              <a:t>.</a:t>
            </a:r>
            <a:endParaRPr lang="en-US" dirty="0">
              <a:latin typeface="Arial"/>
              <a:ea typeface="Yu Gothic"/>
              <a:cs typeface="Calibri"/>
            </a:endParaRPr>
          </a:p>
          <a:p>
            <a:pPr>
              <a:lnSpc>
                <a:spcPct val="110000"/>
              </a:lnSpc>
            </a:pPr>
            <a:r>
              <a:rPr lang="en-US" dirty="0" err="1">
                <a:latin typeface="Arial"/>
                <a:ea typeface="Yu Gothic"/>
                <a:cs typeface="Calibri"/>
              </a:rPr>
              <a:t>Byl</a:t>
            </a:r>
            <a:r>
              <a:rPr lang="en-US" dirty="0">
                <a:latin typeface="Arial"/>
                <a:ea typeface="Yu Gothic"/>
                <a:cs typeface="Calibri"/>
              </a:rPr>
              <a:t> </a:t>
            </a:r>
            <a:r>
              <a:rPr lang="en-US" dirty="0" err="1">
                <a:latin typeface="Arial"/>
                <a:ea typeface="Yu Gothic"/>
                <a:cs typeface="Calibri"/>
              </a:rPr>
              <a:t>postaven</a:t>
            </a:r>
            <a:r>
              <a:rPr lang="en-US" dirty="0">
                <a:latin typeface="Arial"/>
                <a:ea typeface="Yu Gothic"/>
                <a:cs typeface="Calibri"/>
              </a:rPr>
              <a:t> v </a:t>
            </a:r>
            <a:r>
              <a:rPr lang="en-US" dirty="0" err="1">
                <a:latin typeface="Arial"/>
                <a:ea typeface="Yu Gothic"/>
                <a:cs typeface="Calibri"/>
              </a:rPr>
              <a:t>lesnatém</a:t>
            </a:r>
            <a:r>
              <a:rPr lang="en-US" dirty="0">
                <a:latin typeface="Arial"/>
                <a:ea typeface="Yu Gothic"/>
                <a:cs typeface="Calibri"/>
              </a:rPr>
              <a:t> </a:t>
            </a:r>
            <a:r>
              <a:rPr lang="en-US" dirty="0" err="1">
                <a:latin typeface="Arial"/>
                <a:ea typeface="Yu Gothic"/>
                <a:cs typeface="Calibri"/>
              </a:rPr>
              <a:t>údolí</a:t>
            </a:r>
            <a:r>
              <a:rPr lang="en-US" dirty="0">
                <a:latin typeface="Arial"/>
                <a:ea typeface="Yu Gothic"/>
                <a:cs typeface="Calibri"/>
              </a:rPr>
              <a:t>, </a:t>
            </a:r>
            <a:r>
              <a:rPr lang="en-US" dirty="0" err="1">
                <a:latin typeface="Arial"/>
                <a:ea typeface="Yu Gothic"/>
                <a:cs typeface="Calibri"/>
              </a:rPr>
              <a:t>kde</a:t>
            </a:r>
            <a:r>
              <a:rPr lang="en-US" dirty="0">
                <a:latin typeface="Arial"/>
                <a:ea typeface="Yu Gothic"/>
                <a:cs typeface="Calibri"/>
              </a:rPr>
              <a:t> je </a:t>
            </a:r>
            <a:r>
              <a:rPr lang="en-US" dirty="0" err="1">
                <a:latin typeface="Arial"/>
                <a:ea typeface="Yu Gothic"/>
                <a:cs typeface="Calibri"/>
              </a:rPr>
              <a:t>krajina</a:t>
            </a:r>
            <a:r>
              <a:rPr lang="en-US" dirty="0">
                <a:latin typeface="Arial"/>
                <a:ea typeface="Yu Gothic"/>
                <a:cs typeface="Calibri"/>
              </a:rPr>
              <a:t> </a:t>
            </a:r>
            <a:r>
              <a:rPr lang="en-US" dirty="0" err="1">
                <a:latin typeface="Arial"/>
                <a:ea typeface="Yu Gothic"/>
                <a:cs typeface="Calibri"/>
              </a:rPr>
              <a:t>velice</a:t>
            </a:r>
            <a:r>
              <a:rPr lang="en-US" dirty="0">
                <a:latin typeface="Arial"/>
                <a:ea typeface="Yu Gothic"/>
                <a:cs typeface="Calibri"/>
              </a:rPr>
              <a:t> </a:t>
            </a:r>
            <a:r>
              <a:rPr lang="en-US" dirty="0" err="1">
                <a:latin typeface="Arial"/>
                <a:ea typeface="Yu Gothic"/>
                <a:cs typeface="Calibri"/>
              </a:rPr>
              <a:t>bohatá</a:t>
            </a:r>
            <a:r>
              <a:rPr lang="en-US" dirty="0">
                <a:latin typeface="Arial"/>
                <a:ea typeface="Yu Gothic"/>
                <a:cs typeface="Calibri"/>
              </a:rPr>
              <a:t> </a:t>
            </a:r>
            <a:r>
              <a:rPr lang="en-US" dirty="0" err="1">
                <a:latin typeface="Arial"/>
                <a:ea typeface="Yu Gothic"/>
                <a:cs typeface="Calibri"/>
              </a:rPr>
              <a:t>na</a:t>
            </a:r>
            <a:r>
              <a:rPr lang="en-US" dirty="0">
                <a:latin typeface="Arial"/>
                <a:ea typeface="Yu Gothic"/>
                <a:cs typeface="Calibri"/>
              </a:rPr>
              <a:t> </a:t>
            </a:r>
            <a:r>
              <a:rPr lang="en-US" dirty="0" err="1">
                <a:latin typeface="Arial"/>
                <a:ea typeface="Yu Gothic"/>
                <a:cs typeface="Calibri"/>
              </a:rPr>
              <a:t>vodní</a:t>
            </a:r>
            <a:r>
              <a:rPr lang="en-US" dirty="0">
                <a:latin typeface="Arial"/>
                <a:ea typeface="Yu Gothic"/>
                <a:cs typeface="Calibri"/>
              </a:rPr>
              <a:t> </a:t>
            </a:r>
            <a:r>
              <a:rPr lang="en-US" dirty="0" err="1">
                <a:latin typeface="Arial"/>
                <a:ea typeface="Yu Gothic"/>
                <a:cs typeface="Calibri"/>
              </a:rPr>
              <a:t>toky</a:t>
            </a:r>
            <a:r>
              <a:rPr lang="en-US" dirty="0">
                <a:latin typeface="Arial"/>
                <a:ea typeface="Yu Gothic"/>
                <a:cs typeface="Calibri"/>
              </a:rPr>
              <a:t>, </a:t>
            </a:r>
            <a:r>
              <a:rPr lang="en-US" dirty="0" err="1">
                <a:latin typeface="Arial"/>
                <a:ea typeface="Yu Gothic"/>
                <a:cs typeface="Calibri"/>
              </a:rPr>
              <a:t>které</a:t>
            </a:r>
            <a:r>
              <a:rPr lang="en-US" dirty="0">
                <a:latin typeface="Arial"/>
                <a:ea typeface="Yu Gothic"/>
                <a:cs typeface="Calibri"/>
              </a:rPr>
              <a:t> </a:t>
            </a:r>
            <a:r>
              <a:rPr lang="en-US" dirty="0" err="1">
                <a:latin typeface="Arial"/>
                <a:ea typeface="Yu Gothic"/>
                <a:cs typeface="Calibri"/>
              </a:rPr>
              <a:t>vytvořily</a:t>
            </a:r>
            <a:r>
              <a:rPr lang="en-US" dirty="0">
                <a:latin typeface="Arial"/>
                <a:ea typeface="Yu Gothic"/>
                <a:cs typeface="Calibri"/>
              </a:rPr>
              <a:t> v </a:t>
            </a:r>
            <a:r>
              <a:rPr lang="en-US" dirty="0" err="1">
                <a:latin typeface="Arial"/>
                <a:ea typeface="Yu Gothic"/>
                <a:cs typeface="Calibri"/>
              </a:rPr>
              <a:t>tomto</a:t>
            </a:r>
            <a:r>
              <a:rPr lang="en-US" dirty="0">
                <a:latin typeface="Arial"/>
                <a:ea typeface="Yu Gothic"/>
                <a:cs typeface="Calibri"/>
              </a:rPr>
              <a:t> </a:t>
            </a:r>
            <a:r>
              <a:rPr lang="en-US" dirty="0" err="1">
                <a:latin typeface="Arial"/>
                <a:ea typeface="Yu Gothic"/>
                <a:cs typeface="Calibri"/>
              </a:rPr>
              <a:t>místě</a:t>
            </a:r>
            <a:r>
              <a:rPr lang="en-US" dirty="0">
                <a:latin typeface="Arial"/>
                <a:ea typeface="Yu Gothic"/>
                <a:cs typeface="Calibri"/>
              </a:rPr>
              <a:t> </a:t>
            </a:r>
            <a:r>
              <a:rPr lang="en-US" dirty="0" err="1">
                <a:latin typeface="Arial"/>
                <a:ea typeface="Yu Gothic"/>
                <a:cs typeface="Calibri"/>
              </a:rPr>
              <a:t>tři</a:t>
            </a:r>
            <a:r>
              <a:rPr lang="en-US" dirty="0">
                <a:latin typeface="Arial"/>
                <a:ea typeface="Yu Gothic"/>
                <a:cs typeface="Calibri"/>
              </a:rPr>
              <a:t> </a:t>
            </a:r>
            <a:r>
              <a:rPr lang="en-US" dirty="0" err="1">
                <a:latin typeface="Arial"/>
                <a:ea typeface="Yu Gothic"/>
                <a:cs typeface="Calibri"/>
              </a:rPr>
              <a:t>mohutná</a:t>
            </a:r>
            <a:r>
              <a:rPr lang="en-US" dirty="0">
                <a:latin typeface="Arial"/>
                <a:ea typeface="Yu Gothic"/>
                <a:cs typeface="Calibri"/>
              </a:rPr>
              <a:t> </a:t>
            </a:r>
            <a:r>
              <a:rPr lang="en-US" dirty="0" err="1">
                <a:latin typeface="Arial"/>
                <a:ea typeface="Yu Gothic"/>
                <a:cs typeface="Calibri"/>
              </a:rPr>
              <a:t>údolí</a:t>
            </a:r>
            <a:r>
              <a:rPr lang="en-US" dirty="0">
                <a:latin typeface="Arial"/>
                <a:ea typeface="Yu Gothic"/>
                <a:cs typeface="Calibri"/>
              </a:rPr>
              <a:t> </a:t>
            </a:r>
            <a:r>
              <a:rPr lang="en-US" dirty="0" err="1">
                <a:latin typeface="Arial"/>
                <a:ea typeface="Yu Gothic"/>
                <a:cs typeface="Calibri"/>
              </a:rPr>
              <a:t>zaplavená</a:t>
            </a:r>
            <a:r>
              <a:rPr lang="en-US" dirty="0">
                <a:latin typeface="Arial"/>
                <a:ea typeface="Yu Gothic"/>
                <a:cs typeface="Calibri"/>
              </a:rPr>
              <a:t> </a:t>
            </a:r>
            <a:r>
              <a:rPr lang="en-US" dirty="0" err="1">
                <a:latin typeface="Arial"/>
                <a:ea typeface="Yu Gothic"/>
                <a:cs typeface="Calibri"/>
              </a:rPr>
              <a:t>močály</a:t>
            </a:r>
            <a:r>
              <a:rPr lang="cs-CZ" dirty="0">
                <a:latin typeface="Arial"/>
                <a:ea typeface="Yu Gothic"/>
                <a:cs typeface="Calibri"/>
              </a:rPr>
              <a:t>.</a:t>
            </a:r>
            <a:endParaRPr lang="en-US" dirty="0">
              <a:latin typeface="Arial"/>
              <a:ea typeface="Yu Gothic"/>
              <a:cs typeface="Calibri"/>
            </a:endParaRPr>
          </a:p>
          <a:p>
            <a:pPr>
              <a:lnSpc>
                <a:spcPct val="110000"/>
              </a:lnSpc>
            </a:pPr>
            <a:r>
              <a:rPr lang="en-US" dirty="0">
                <a:latin typeface="Arial"/>
                <a:ea typeface="Yu Gothic"/>
                <a:cs typeface="Calibri"/>
              </a:rPr>
              <a:t>V </a:t>
            </a:r>
            <a:r>
              <a:rPr lang="en-US" dirty="0" err="1">
                <a:latin typeface="Arial"/>
                <a:ea typeface="Yu Gothic"/>
                <a:cs typeface="Calibri"/>
              </a:rPr>
              <a:t>okolí</a:t>
            </a:r>
            <a:r>
              <a:rPr lang="en-US" dirty="0">
                <a:latin typeface="Arial"/>
                <a:ea typeface="Yu Gothic"/>
                <a:cs typeface="Calibri"/>
              </a:rPr>
              <a:t> je </a:t>
            </a:r>
            <a:r>
              <a:rPr lang="en-US" dirty="0" err="1">
                <a:latin typeface="Arial"/>
                <a:ea typeface="Yu Gothic"/>
                <a:cs typeface="Calibri"/>
              </a:rPr>
              <a:t>mnoho</a:t>
            </a:r>
            <a:r>
              <a:rPr lang="en-US" dirty="0">
                <a:latin typeface="Arial"/>
                <a:ea typeface="Yu Gothic"/>
                <a:cs typeface="Calibri"/>
              </a:rPr>
              <a:t> </a:t>
            </a:r>
            <a:r>
              <a:rPr lang="en-US" dirty="0" err="1">
                <a:latin typeface="Arial"/>
                <a:ea typeface="Yu Gothic"/>
                <a:cs typeface="Calibri"/>
              </a:rPr>
              <a:t>potoků</a:t>
            </a:r>
            <a:r>
              <a:rPr lang="en-US" dirty="0">
                <a:latin typeface="Arial"/>
                <a:ea typeface="Yu Gothic"/>
                <a:cs typeface="Calibri"/>
              </a:rPr>
              <a:t> a </a:t>
            </a:r>
            <a:r>
              <a:rPr lang="en-US" dirty="0" err="1">
                <a:latin typeface="Arial"/>
                <a:ea typeface="Yu Gothic"/>
                <a:cs typeface="Calibri"/>
              </a:rPr>
              <a:t>pískovcových</a:t>
            </a:r>
            <a:r>
              <a:rPr lang="en-US" dirty="0">
                <a:latin typeface="Arial"/>
                <a:ea typeface="Yu Gothic"/>
                <a:cs typeface="Calibri"/>
              </a:rPr>
              <a:t> </a:t>
            </a:r>
            <a:r>
              <a:rPr lang="en-US" dirty="0" err="1">
                <a:latin typeface="Arial"/>
                <a:ea typeface="Yu Gothic"/>
                <a:cs typeface="Calibri"/>
              </a:rPr>
              <a:t>skal</a:t>
            </a:r>
            <a:r>
              <a:rPr lang="cs-CZ" dirty="0">
                <a:latin typeface="Arial"/>
                <a:ea typeface="Yu Gothic"/>
                <a:cs typeface="Calibri"/>
              </a:rPr>
              <a:t>.</a:t>
            </a:r>
            <a:endParaRPr lang="en-US" dirty="0">
              <a:latin typeface="Arial"/>
              <a:ea typeface="Yu Gothic"/>
              <a:cs typeface="Calibri"/>
            </a:endParaRPr>
          </a:p>
          <a:p>
            <a:pPr marL="0" indent="0">
              <a:lnSpc>
                <a:spcPct val="110000"/>
              </a:lnSpc>
              <a:buNone/>
            </a:pPr>
            <a:endParaRPr lang="en-US" dirty="0">
              <a:latin typeface="Calibri"/>
              <a:ea typeface="Yu Gothic"/>
              <a:cs typeface="Calibri"/>
            </a:endParaRPr>
          </a:p>
          <a:p>
            <a:pPr marL="0" indent="0">
              <a:lnSpc>
                <a:spcPct val="110000"/>
              </a:lnSpc>
              <a:buNone/>
            </a:pPr>
            <a:r>
              <a:rPr lang="en-US" dirty="0">
                <a:latin typeface="Calibri"/>
                <a:ea typeface="Yu Gothic"/>
                <a:cs typeface="Calibri"/>
                <a:hlinkClick r:id="rId3"/>
              </a:rPr>
              <a:t>Mapa</a:t>
            </a:r>
            <a:endParaRPr lang="en-US" dirty="0">
              <a:latin typeface="Calibri"/>
              <a:ea typeface="Yu Gothic"/>
              <a:cs typeface="Calibri"/>
            </a:endParaRPr>
          </a:p>
          <a:p>
            <a:pPr marL="0" indent="0">
              <a:lnSpc>
                <a:spcPct val="110000"/>
              </a:lnSpc>
              <a:buNone/>
            </a:pPr>
            <a:endParaRPr lang="en-US" dirty="0">
              <a:latin typeface="Arial"/>
              <a:ea typeface="Yu Gothic"/>
              <a:cs typeface="Calibri"/>
            </a:endParaRPr>
          </a:p>
          <a:p>
            <a:pPr>
              <a:lnSpc>
                <a:spcPct val="110000"/>
              </a:lnSpc>
            </a:pPr>
            <a:endParaRPr lang="en-US" sz="5000" dirty="0">
              <a:latin typeface="Yu Gothic"/>
              <a:ea typeface="Yu Gothic"/>
              <a:cs typeface="Calibri"/>
            </a:endParaRPr>
          </a:p>
        </p:txBody>
      </p:sp>
    </p:spTree>
    <p:extLst>
      <p:ext uri="{BB962C8B-B14F-4D97-AF65-F5344CB8AC3E}">
        <p14:creationId xmlns:p14="http://schemas.microsoft.com/office/powerpoint/2010/main" val="1595805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3B1BF-9CD0-D5D7-6FEF-191F9BE5E2A0}"/>
              </a:ext>
            </a:extLst>
          </p:cNvPr>
          <p:cNvSpPr>
            <a:spLocks noGrp="1"/>
          </p:cNvSpPr>
          <p:nvPr>
            <p:ph type="title"/>
          </p:nvPr>
        </p:nvSpPr>
        <p:spPr>
          <a:xfrm>
            <a:off x="325956" y="396124"/>
            <a:ext cx="12255689" cy="1325563"/>
          </a:xfrm>
        </p:spPr>
        <p:txBody>
          <a:bodyPr>
            <a:normAutofit/>
          </a:bodyPr>
          <a:lstStyle/>
          <a:p>
            <a:r>
              <a:rPr lang="cs-CZ">
                <a:latin typeface="Baguet Script"/>
                <a:cs typeface="Calibri Light"/>
              </a:rPr>
              <a:t>Podoba</a:t>
            </a:r>
            <a:r>
              <a:rPr lang="cs-CZ">
                <a:solidFill>
                  <a:srgbClr val="000000"/>
                </a:solidFill>
                <a:latin typeface="Baguet Script"/>
                <a:cs typeface="Calibri Light"/>
              </a:rPr>
              <a:t> hradu Kost </a:t>
            </a:r>
            <a:br>
              <a:rPr lang="cs-CZ">
                <a:latin typeface="Baguet Script"/>
                <a:cs typeface="Calibri Light"/>
              </a:rPr>
            </a:br>
            <a:endParaRPr lang="cs-CZ">
              <a:solidFill>
                <a:srgbClr val="7D95AB"/>
              </a:solidFill>
              <a:latin typeface="Baguet Script"/>
              <a:cs typeface="Calibri Light"/>
            </a:endParaRPr>
          </a:p>
        </p:txBody>
      </p:sp>
      <p:sp>
        <p:nvSpPr>
          <p:cNvPr id="3" name="Content Placeholder 2">
            <a:extLst>
              <a:ext uri="{FF2B5EF4-FFF2-40B4-BE49-F238E27FC236}">
                <a16:creationId xmlns:a16="http://schemas.microsoft.com/office/drawing/2014/main" id="{08CFDC16-0804-C806-FAC9-0013BB3A2B4B}"/>
              </a:ext>
            </a:extLst>
          </p:cNvPr>
          <p:cNvSpPr>
            <a:spLocks noGrp="1"/>
          </p:cNvSpPr>
          <p:nvPr>
            <p:ph idx="1"/>
          </p:nvPr>
        </p:nvSpPr>
        <p:spPr>
          <a:xfrm>
            <a:off x="602988" y="1369291"/>
            <a:ext cx="11410336" cy="4914045"/>
          </a:xfrm>
          <a:solidFill>
            <a:srgbClr val="F0F4FF"/>
          </a:solidFill>
        </p:spPr>
        <p:txBody>
          <a:bodyPr vert="horz" lIns="91440" tIns="45720" rIns="91440" bIns="45720" rtlCol="0" anchor="t">
            <a:noAutofit/>
          </a:bodyPr>
          <a:lstStyle/>
          <a:p>
            <a:r>
              <a:rPr lang="en-US" dirty="0">
                <a:latin typeface="Calibri"/>
                <a:ea typeface="Yu Gothic"/>
                <a:cs typeface="Calibri"/>
              </a:rPr>
              <a:t>Je to </a:t>
            </a:r>
            <a:r>
              <a:rPr lang="en-US" b="1" dirty="0" err="1">
                <a:latin typeface="Calibri"/>
                <a:ea typeface="Yu Gothic"/>
                <a:cs typeface="Calibri"/>
              </a:rPr>
              <a:t>nejzachovalejší</a:t>
            </a:r>
            <a:r>
              <a:rPr lang="en-US" b="1" dirty="0">
                <a:latin typeface="Calibri"/>
                <a:ea typeface="Yu Gothic"/>
                <a:cs typeface="Calibri"/>
              </a:rPr>
              <a:t> </a:t>
            </a:r>
            <a:r>
              <a:rPr lang="en-US" b="1" dirty="0" err="1">
                <a:latin typeface="Calibri"/>
                <a:ea typeface="Yu Gothic"/>
                <a:cs typeface="Calibri"/>
              </a:rPr>
              <a:t>gotický</a:t>
            </a:r>
            <a:r>
              <a:rPr lang="en-US" b="1" dirty="0">
                <a:latin typeface="Calibri"/>
                <a:ea typeface="Yu Gothic"/>
                <a:cs typeface="Calibri"/>
              </a:rPr>
              <a:t> </a:t>
            </a:r>
            <a:r>
              <a:rPr lang="en-US" b="1" dirty="0" err="1">
                <a:latin typeface="Calibri"/>
                <a:ea typeface="Yu Gothic"/>
                <a:cs typeface="Calibri"/>
              </a:rPr>
              <a:t>hrad</a:t>
            </a:r>
            <a:r>
              <a:rPr lang="cs-CZ" b="1" dirty="0">
                <a:latin typeface="Calibri"/>
                <a:ea typeface="Yu Gothic"/>
                <a:cs typeface="Calibri"/>
              </a:rPr>
              <a:t>.</a:t>
            </a:r>
            <a:endParaRPr lang="en-US" b="1" dirty="0">
              <a:latin typeface="Calibri"/>
              <a:ea typeface="Yu Gothic"/>
              <a:cs typeface="Calibri"/>
            </a:endParaRPr>
          </a:p>
          <a:p>
            <a:r>
              <a:rPr lang="en-US" dirty="0" err="1">
                <a:latin typeface="Calibri"/>
                <a:ea typeface="Yu Gothic"/>
                <a:cs typeface="Calibri"/>
              </a:rPr>
              <a:t>Přes</a:t>
            </a:r>
            <a:r>
              <a:rPr lang="en-US" dirty="0">
                <a:latin typeface="Calibri"/>
                <a:ea typeface="Yu Gothic"/>
                <a:cs typeface="Calibri"/>
              </a:rPr>
              <a:t> </a:t>
            </a:r>
            <a:r>
              <a:rPr lang="en-US" dirty="0" err="1">
                <a:latin typeface="Calibri"/>
                <a:ea typeface="Yu Gothic"/>
                <a:cs typeface="Calibri"/>
              </a:rPr>
              <a:t>mnohé</a:t>
            </a:r>
            <a:r>
              <a:rPr lang="en-US" dirty="0">
                <a:latin typeface="Calibri"/>
                <a:ea typeface="Yu Gothic"/>
                <a:cs typeface="Calibri"/>
              </a:rPr>
              <a:t> </a:t>
            </a:r>
            <a:r>
              <a:rPr lang="en-US" dirty="0" err="1">
                <a:latin typeface="Calibri"/>
                <a:ea typeface="Yu Gothic"/>
                <a:cs typeface="Calibri"/>
              </a:rPr>
              <a:t>přestavby</a:t>
            </a:r>
            <a:r>
              <a:rPr lang="en-US" dirty="0">
                <a:latin typeface="Calibri"/>
                <a:ea typeface="Yu Gothic"/>
                <a:cs typeface="Calibri"/>
              </a:rPr>
              <a:t> </a:t>
            </a:r>
            <a:r>
              <a:rPr lang="en-US" dirty="0" err="1">
                <a:latin typeface="Calibri"/>
                <a:ea typeface="Yu Gothic"/>
                <a:cs typeface="Calibri"/>
              </a:rPr>
              <a:t>hradu</a:t>
            </a:r>
            <a:r>
              <a:rPr lang="en-US" dirty="0">
                <a:latin typeface="Calibri"/>
                <a:ea typeface="Yu Gothic"/>
                <a:cs typeface="Calibri"/>
              </a:rPr>
              <a:t> se </a:t>
            </a:r>
            <a:r>
              <a:rPr lang="en-US" b="1" dirty="0" err="1">
                <a:latin typeface="Calibri"/>
                <a:ea typeface="Yu Gothic"/>
                <a:cs typeface="Calibri"/>
              </a:rPr>
              <a:t>zachovala</a:t>
            </a:r>
            <a:r>
              <a:rPr lang="en-US" b="1" dirty="0">
                <a:latin typeface="Calibri"/>
                <a:ea typeface="Yu Gothic"/>
                <a:cs typeface="Calibri"/>
              </a:rPr>
              <a:t> </a:t>
            </a:r>
            <a:r>
              <a:rPr lang="en-US" b="1" dirty="0" err="1">
                <a:latin typeface="Calibri"/>
                <a:ea typeface="Yu Gothic"/>
                <a:cs typeface="Calibri"/>
              </a:rPr>
              <a:t>jeho</a:t>
            </a:r>
            <a:r>
              <a:rPr lang="en-US" b="1" dirty="0">
                <a:latin typeface="Calibri"/>
                <a:ea typeface="Yu Gothic"/>
                <a:cs typeface="Calibri"/>
              </a:rPr>
              <a:t> </a:t>
            </a:r>
            <a:r>
              <a:rPr lang="en-US" b="1" dirty="0" err="1">
                <a:latin typeface="Calibri"/>
                <a:ea typeface="Yu Gothic"/>
                <a:cs typeface="Calibri"/>
              </a:rPr>
              <a:t>původní</a:t>
            </a:r>
            <a:r>
              <a:rPr lang="en-US" b="1" dirty="0">
                <a:latin typeface="Calibri"/>
                <a:ea typeface="Yu Gothic"/>
                <a:cs typeface="Calibri"/>
              </a:rPr>
              <a:t> </a:t>
            </a:r>
            <a:r>
              <a:rPr lang="en-US" b="1" dirty="0" err="1">
                <a:latin typeface="Calibri"/>
                <a:ea typeface="Yu Gothic"/>
                <a:cs typeface="Calibri"/>
              </a:rPr>
              <a:t>silueta</a:t>
            </a:r>
            <a:r>
              <a:rPr lang="cs-CZ" b="1" dirty="0">
                <a:latin typeface="Calibri"/>
                <a:ea typeface="Yu Gothic"/>
                <a:cs typeface="Calibri"/>
              </a:rPr>
              <a:t>.</a:t>
            </a:r>
            <a:endParaRPr lang="en-US" b="1" dirty="0">
              <a:latin typeface="Calibri"/>
              <a:ea typeface="Yu Gothic"/>
              <a:cs typeface="Calibri"/>
            </a:endParaRPr>
          </a:p>
          <a:p>
            <a:pPr lvl="1"/>
            <a:r>
              <a:rPr lang="en-US" dirty="0" err="1">
                <a:latin typeface="Calibri"/>
                <a:ea typeface="Yu Gothic"/>
                <a:cs typeface="Calibri"/>
              </a:rPr>
              <a:t>Byl</a:t>
            </a:r>
            <a:r>
              <a:rPr lang="en-US" dirty="0">
                <a:latin typeface="Calibri"/>
                <a:ea typeface="Yu Gothic"/>
                <a:cs typeface="Calibri"/>
              </a:rPr>
              <a:t> </a:t>
            </a:r>
            <a:r>
              <a:rPr lang="en-US" dirty="0" err="1">
                <a:latin typeface="Calibri"/>
                <a:ea typeface="Yu Gothic"/>
                <a:cs typeface="Calibri"/>
              </a:rPr>
              <a:t>používán</a:t>
            </a:r>
            <a:r>
              <a:rPr lang="en-US" dirty="0">
                <a:latin typeface="Calibri"/>
                <a:ea typeface="Yu Gothic"/>
                <a:cs typeface="Calibri"/>
              </a:rPr>
              <a:t> </a:t>
            </a:r>
            <a:r>
              <a:rPr lang="en-US" dirty="0" err="1">
                <a:latin typeface="Calibri"/>
                <a:ea typeface="Yu Gothic"/>
                <a:cs typeface="Calibri"/>
              </a:rPr>
              <a:t>i</a:t>
            </a:r>
            <a:r>
              <a:rPr lang="en-US" dirty="0">
                <a:latin typeface="Calibri"/>
                <a:ea typeface="Yu Gothic"/>
                <a:cs typeface="Calibri"/>
              </a:rPr>
              <a:t> </a:t>
            </a:r>
            <a:r>
              <a:rPr lang="en-US" dirty="0" err="1">
                <a:latin typeface="Calibri"/>
                <a:ea typeface="Yu Gothic"/>
                <a:cs typeface="Calibri"/>
              </a:rPr>
              <a:t>jako</a:t>
            </a:r>
            <a:r>
              <a:rPr lang="en-US" dirty="0">
                <a:latin typeface="Calibri"/>
                <a:ea typeface="Yu Gothic"/>
                <a:cs typeface="Calibri"/>
              </a:rPr>
              <a:t> </a:t>
            </a:r>
            <a:r>
              <a:rPr lang="en-US" dirty="0" err="1">
                <a:latin typeface="Calibri"/>
                <a:ea typeface="Yu Gothic"/>
                <a:cs typeface="Calibri"/>
              </a:rPr>
              <a:t>sýpka</a:t>
            </a:r>
            <a:r>
              <a:rPr lang="cs-CZ" dirty="0">
                <a:latin typeface="Calibri"/>
                <a:ea typeface="Yu Gothic"/>
                <a:cs typeface="Calibri"/>
              </a:rPr>
              <a:t>.</a:t>
            </a:r>
            <a:endParaRPr lang="en-US" dirty="0">
              <a:latin typeface="Calibri"/>
              <a:ea typeface="Yu Gothic"/>
              <a:cs typeface="Calibri"/>
            </a:endParaRPr>
          </a:p>
          <a:p>
            <a:r>
              <a:rPr lang="en-US" dirty="0" err="1">
                <a:latin typeface="Calibri"/>
                <a:ea typeface="Yu Gothic"/>
                <a:cs typeface="Calibri"/>
              </a:rPr>
              <a:t>Dominují</a:t>
            </a:r>
            <a:r>
              <a:rPr lang="en-US" dirty="0">
                <a:latin typeface="Calibri"/>
                <a:ea typeface="Yu Gothic"/>
                <a:cs typeface="Calibri"/>
              </a:rPr>
              <a:t> </a:t>
            </a:r>
            <a:r>
              <a:rPr lang="cs-CZ" dirty="0">
                <a:latin typeface="Calibri"/>
                <a:ea typeface="Yu Gothic"/>
                <a:cs typeface="Calibri"/>
              </a:rPr>
              <a:t>jí</a:t>
            </a:r>
            <a:r>
              <a:rPr lang="en-US" dirty="0">
                <a:latin typeface="Calibri"/>
                <a:ea typeface="Yu Gothic"/>
                <a:cs typeface="Calibri"/>
              </a:rPr>
              <a:t> </a:t>
            </a:r>
            <a:r>
              <a:rPr lang="en-US" dirty="0" err="1">
                <a:latin typeface="Calibri"/>
                <a:ea typeface="Yu Gothic"/>
                <a:cs typeface="Calibri"/>
              </a:rPr>
              <a:t>hranolová</a:t>
            </a:r>
            <a:r>
              <a:rPr lang="en-US" dirty="0">
                <a:latin typeface="Calibri"/>
                <a:ea typeface="Yu Gothic"/>
                <a:cs typeface="Calibri"/>
              </a:rPr>
              <a:t> </a:t>
            </a:r>
            <a:r>
              <a:rPr lang="en-US" b="1" dirty="0" err="1">
                <a:latin typeface="Calibri"/>
                <a:ea typeface="Yu Gothic"/>
                <a:cs typeface="Calibri"/>
              </a:rPr>
              <a:t>Bílá</a:t>
            </a:r>
            <a:r>
              <a:rPr lang="en-US" b="1" dirty="0">
                <a:latin typeface="Calibri"/>
                <a:ea typeface="Yu Gothic"/>
                <a:cs typeface="Calibri"/>
              </a:rPr>
              <a:t> </a:t>
            </a:r>
            <a:r>
              <a:rPr lang="en-US" b="1" dirty="0" err="1">
                <a:latin typeface="Calibri"/>
                <a:ea typeface="Yu Gothic"/>
                <a:cs typeface="Calibri"/>
              </a:rPr>
              <a:t>věž</a:t>
            </a:r>
            <a:r>
              <a:rPr lang="en-US" dirty="0">
                <a:latin typeface="Calibri"/>
                <a:ea typeface="Yu Gothic"/>
                <a:cs typeface="Calibri"/>
              </a:rPr>
              <a:t> a </a:t>
            </a:r>
            <a:r>
              <a:rPr lang="en-US" dirty="0" err="1">
                <a:latin typeface="Calibri"/>
                <a:ea typeface="Yu Gothic"/>
                <a:cs typeface="Calibri"/>
              </a:rPr>
              <a:t>menší</a:t>
            </a:r>
            <a:r>
              <a:rPr lang="en-US" dirty="0">
                <a:latin typeface="Calibri"/>
                <a:ea typeface="Yu Gothic"/>
                <a:cs typeface="Calibri"/>
              </a:rPr>
              <a:t> </a:t>
            </a:r>
            <a:r>
              <a:rPr lang="en-US" dirty="0" err="1">
                <a:latin typeface="Calibri"/>
                <a:ea typeface="Yu Gothic"/>
                <a:cs typeface="Calibri"/>
              </a:rPr>
              <a:t>válcová</a:t>
            </a:r>
            <a:r>
              <a:rPr lang="en-US" dirty="0">
                <a:latin typeface="Calibri"/>
                <a:ea typeface="Yu Gothic"/>
                <a:cs typeface="Calibri"/>
              </a:rPr>
              <a:t> </a:t>
            </a:r>
            <a:r>
              <a:rPr lang="en-US" dirty="0" err="1">
                <a:latin typeface="Calibri"/>
                <a:ea typeface="Yu Gothic"/>
                <a:cs typeface="Calibri"/>
              </a:rPr>
              <a:t>věž</a:t>
            </a:r>
            <a:r>
              <a:rPr lang="en-US" dirty="0">
                <a:latin typeface="Calibri"/>
                <a:ea typeface="Yu Gothic"/>
                <a:cs typeface="Calibri"/>
              </a:rPr>
              <a:t> </a:t>
            </a:r>
            <a:r>
              <a:rPr lang="en-US" b="1" dirty="0" err="1">
                <a:latin typeface="Calibri"/>
                <a:ea typeface="Yu Gothic"/>
                <a:cs typeface="Calibri"/>
              </a:rPr>
              <a:t>Lidomorka</a:t>
            </a:r>
            <a:r>
              <a:rPr lang="cs-CZ" b="1" dirty="0">
                <a:latin typeface="Calibri"/>
                <a:ea typeface="Yu Gothic"/>
                <a:cs typeface="Calibri"/>
              </a:rPr>
              <a:t>.</a:t>
            </a:r>
            <a:endParaRPr lang="en-US" b="1" dirty="0">
              <a:latin typeface="Calibri"/>
              <a:ea typeface="Yu Gothic"/>
              <a:cs typeface="Calibri"/>
            </a:endParaRPr>
          </a:p>
          <a:p>
            <a:r>
              <a:rPr lang="en-US" dirty="0" err="1">
                <a:latin typeface="Calibri"/>
                <a:ea typeface="Yu Gothic"/>
                <a:cs typeface="Calibri"/>
              </a:rPr>
              <a:t>Součástí</a:t>
            </a:r>
            <a:r>
              <a:rPr lang="en-US" dirty="0">
                <a:latin typeface="Calibri"/>
                <a:ea typeface="Yu Gothic"/>
                <a:cs typeface="Calibri"/>
              </a:rPr>
              <a:t> </a:t>
            </a:r>
            <a:r>
              <a:rPr lang="en-US" dirty="0" err="1">
                <a:latin typeface="Calibri"/>
                <a:ea typeface="Yu Gothic"/>
                <a:cs typeface="Calibri"/>
              </a:rPr>
              <a:t>hradu</a:t>
            </a:r>
            <a:r>
              <a:rPr lang="en-US" dirty="0">
                <a:latin typeface="Calibri"/>
                <a:ea typeface="Yu Gothic"/>
                <a:cs typeface="Calibri"/>
              </a:rPr>
              <a:t> je </a:t>
            </a:r>
            <a:r>
              <a:rPr lang="en-US" dirty="0" err="1">
                <a:latin typeface="Calibri"/>
                <a:ea typeface="Yu Gothic"/>
                <a:cs typeface="Calibri"/>
              </a:rPr>
              <a:t>dále</a:t>
            </a:r>
            <a:r>
              <a:rPr lang="en-US" dirty="0">
                <a:latin typeface="Calibri"/>
                <a:ea typeface="Yu Gothic"/>
                <a:cs typeface="Calibri"/>
              </a:rPr>
              <a:t> </a:t>
            </a:r>
            <a:r>
              <a:rPr lang="en-US" dirty="0" err="1">
                <a:latin typeface="Calibri"/>
                <a:ea typeface="Yu Gothic"/>
                <a:cs typeface="Calibri"/>
              </a:rPr>
              <a:t>původní</a:t>
            </a:r>
            <a:r>
              <a:rPr lang="en-US" dirty="0">
                <a:latin typeface="Calibri"/>
                <a:ea typeface="Yu Gothic"/>
                <a:cs typeface="Calibri"/>
              </a:rPr>
              <a:t> </a:t>
            </a:r>
            <a:r>
              <a:rPr lang="en-US" dirty="0" err="1">
                <a:latin typeface="Calibri"/>
                <a:ea typeface="Yu Gothic"/>
                <a:cs typeface="Calibri"/>
              </a:rPr>
              <a:t>hradní</a:t>
            </a:r>
            <a:r>
              <a:rPr lang="en-US" dirty="0">
                <a:latin typeface="Calibri"/>
                <a:ea typeface="Yu Gothic"/>
                <a:cs typeface="Calibri"/>
              </a:rPr>
              <a:t> </a:t>
            </a:r>
            <a:r>
              <a:rPr lang="en-US" dirty="0" err="1">
                <a:latin typeface="Calibri"/>
                <a:ea typeface="Yu Gothic"/>
                <a:cs typeface="Calibri"/>
              </a:rPr>
              <a:t>palác</a:t>
            </a:r>
            <a:r>
              <a:rPr lang="en-US" dirty="0">
                <a:latin typeface="Calibri"/>
                <a:ea typeface="Yu Gothic"/>
                <a:cs typeface="Calibri"/>
              </a:rPr>
              <a:t> a </a:t>
            </a:r>
            <a:r>
              <a:rPr lang="en-US" dirty="0" err="1">
                <a:latin typeface="Calibri"/>
                <a:ea typeface="Yu Gothic"/>
                <a:cs typeface="Calibri"/>
              </a:rPr>
              <a:t>později</a:t>
            </a:r>
            <a:r>
              <a:rPr lang="en-US" dirty="0">
                <a:latin typeface="Calibri"/>
                <a:ea typeface="Yu Gothic"/>
                <a:cs typeface="Calibri"/>
              </a:rPr>
              <a:t> </a:t>
            </a:r>
            <a:r>
              <a:rPr lang="en-US" dirty="0" err="1">
                <a:latin typeface="Calibri"/>
                <a:ea typeface="Yu Gothic"/>
                <a:cs typeface="Calibri"/>
              </a:rPr>
              <a:t>vystavený</a:t>
            </a:r>
            <a:r>
              <a:rPr lang="en-US" dirty="0">
                <a:latin typeface="Calibri"/>
                <a:ea typeface="Yu Gothic"/>
                <a:cs typeface="Calibri"/>
              </a:rPr>
              <a:t> </a:t>
            </a:r>
            <a:r>
              <a:rPr lang="en-US" b="1" dirty="0" err="1">
                <a:latin typeface="Calibri"/>
                <a:ea typeface="Yu Gothic"/>
                <a:cs typeface="Calibri"/>
              </a:rPr>
              <a:t>renesanční</a:t>
            </a:r>
            <a:r>
              <a:rPr lang="en-US" b="1" dirty="0">
                <a:latin typeface="Calibri"/>
                <a:ea typeface="Yu Gothic"/>
                <a:cs typeface="Calibri"/>
              </a:rPr>
              <a:t> </a:t>
            </a:r>
            <a:r>
              <a:rPr lang="en-US" b="1" dirty="0" err="1">
                <a:latin typeface="Calibri"/>
                <a:ea typeface="Yu Gothic"/>
                <a:cs typeface="Calibri"/>
              </a:rPr>
              <a:t>Birbštejnský</a:t>
            </a:r>
            <a:r>
              <a:rPr lang="en-US" b="1" dirty="0">
                <a:latin typeface="Calibri"/>
                <a:ea typeface="Yu Gothic"/>
                <a:cs typeface="Calibri"/>
              </a:rPr>
              <a:t> a </a:t>
            </a:r>
            <a:r>
              <a:rPr lang="en-US" b="1" dirty="0" err="1">
                <a:latin typeface="Calibri"/>
                <a:ea typeface="Yu Gothic"/>
                <a:cs typeface="Calibri"/>
              </a:rPr>
              <a:t>Lobkovický</a:t>
            </a:r>
            <a:r>
              <a:rPr lang="en-US" b="1" dirty="0">
                <a:latin typeface="Calibri"/>
                <a:ea typeface="Yu Gothic"/>
                <a:cs typeface="Calibri"/>
              </a:rPr>
              <a:t> </a:t>
            </a:r>
            <a:r>
              <a:rPr lang="en-US" b="1" dirty="0" err="1">
                <a:latin typeface="Calibri"/>
                <a:ea typeface="Yu Gothic"/>
                <a:cs typeface="Calibri"/>
              </a:rPr>
              <a:t>palác</a:t>
            </a:r>
            <a:r>
              <a:rPr lang="cs-CZ" b="1" dirty="0">
                <a:latin typeface="Calibri"/>
                <a:ea typeface="Yu Gothic"/>
                <a:cs typeface="Calibri"/>
              </a:rPr>
              <a:t>.</a:t>
            </a:r>
            <a:endParaRPr lang="en-US" b="1" dirty="0">
              <a:latin typeface="Calibri"/>
              <a:ea typeface="Yu Gothic"/>
              <a:cs typeface="Calibri"/>
            </a:endParaRPr>
          </a:p>
          <a:p>
            <a:r>
              <a:rPr lang="en-US" dirty="0" err="1">
                <a:latin typeface="Calibri"/>
                <a:ea typeface="Yu Gothic"/>
                <a:cs typeface="Calibri"/>
              </a:rPr>
              <a:t>Věž</a:t>
            </a:r>
            <a:r>
              <a:rPr lang="en-US" dirty="0">
                <a:latin typeface="Calibri"/>
                <a:ea typeface="Yu Gothic"/>
                <a:cs typeface="Calibri"/>
              </a:rPr>
              <a:t> </a:t>
            </a:r>
            <a:r>
              <a:rPr lang="en-US" dirty="0" err="1">
                <a:latin typeface="Calibri"/>
                <a:ea typeface="Yu Gothic"/>
                <a:cs typeface="Calibri"/>
              </a:rPr>
              <a:t>hradu</a:t>
            </a:r>
            <a:r>
              <a:rPr lang="en-US" dirty="0">
                <a:latin typeface="Calibri"/>
                <a:ea typeface="Yu Gothic"/>
                <a:cs typeface="Calibri"/>
              </a:rPr>
              <a:t> </a:t>
            </a:r>
            <a:r>
              <a:rPr lang="en-US" dirty="0" err="1">
                <a:latin typeface="Calibri"/>
                <a:ea typeface="Yu Gothic"/>
                <a:cs typeface="Calibri"/>
              </a:rPr>
              <a:t>Kost</a:t>
            </a:r>
            <a:r>
              <a:rPr lang="en-US" dirty="0">
                <a:latin typeface="Calibri"/>
                <a:ea typeface="Yu Gothic"/>
                <a:cs typeface="Calibri"/>
              </a:rPr>
              <a:t> je </a:t>
            </a:r>
            <a:r>
              <a:rPr lang="en-US" b="1" dirty="0" err="1">
                <a:latin typeface="Calibri"/>
                <a:ea typeface="Yu Gothic"/>
                <a:cs typeface="Calibri"/>
              </a:rPr>
              <a:t>nepravidelná</a:t>
            </a:r>
            <a:r>
              <a:rPr lang="en-US" dirty="0">
                <a:latin typeface="Calibri"/>
                <a:ea typeface="Yu Gothic"/>
                <a:cs typeface="Calibri"/>
              </a:rPr>
              <a:t>, z </a:t>
            </a:r>
            <a:r>
              <a:rPr lang="en-US" dirty="0" err="1">
                <a:latin typeface="Calibri"/>
                <a:ea typeface="Yu Gothic"/>
                <a:cs typeface="Calibri"/>
              </a:rPr>
              <a:t>jednoho</a:t>
            </a:r>
            <a:r>
              <a:rPr lang="en-US" dirty="0">
                <a:latin typeface="Calibri"/>
                <a:ea typeface="Yu Gothic"/>
                <a:cs typeface="Calibri"/>
              </a:rPr>
              <a:t> </a:t>
            </a:r>
            <a:r>
              <a:rPr lang="en-US" dirty="0" err="1">
                <a:latin typeface="Calibri"/>
                <a:ea typeface="Yu Gothic"/>
                <a:cs typeface="Calibri"/>
              </a:rPr>
              <a:t>místa</a:t>
            </a:r>
            <a:r>
              <a:rPr lang="en-US" dirty="0">
                <a:latin typeface="Calibri"/>
                <a:ea typeface="Yu Gothic"/>
                <a:cs typeface="Calibri"/>
              </a:rPr>
              <a:t> </a:t>
            </a:r>
            <a:r>
              <a:rPr lang="en-US" dirty="0" err="1">
                <a:latin typeface="Calibri"/>
                <a:ea typeface="Yu Gothic"/>
                <a:cs typeface="Calibri"/>
              </a:rPr>
              <a:t>jsou</a:t>
            </a:r>
            <a:r>
              <a:rPr lang="en-US" dirty="0">
                <a:latin typeface="Calibri"/>
                <a:ea typeface="Yu Gothic"/>
                <a:cs typeface="Calibri"/>
              </a:rPr>
              <a:t> </a:t>
            </a:r>
            <a:r>
              <a:rPr lang="en-US" dirty="0" err="1">
                <a:latin typeface="Calibri"/>
                <a:ea typeface="Yu Gothic"/>
                <a:cs typeface="Calibri"/>
              </a:rPr>
              <a:t>vidět</a:t>
            </a:r>
            <a:r>
              <a:rPr lang="en-US" dirty="0">
                <a:latin typeface="Calibri"/>
                <a:ea typeface="Yu Gothic"/>
                <a:cs typeface="Calibri"/>
              </a:rPr>
              <a:t> </a:t>
            </a:r>
            <a:r>
              <a:rPr lang="en-US" dirty="0" err="1">
                <a:latin typeface="Calibri"/>
                <a:ea typeface="Yu Gothic"/>
                <a:cs typeface="Calibri"/>
              </a:rPr>
              <a:t>všechny</a:t>
            </a:r>
            <a:r>
              <a:rPr lang="en-US" dirty="0">
                <a:latin typeface="Calibri"/>
                <a:ea typeface="Yu Gothic"/>
                <a:cs typeface="Calibri"/>
              </a:rPr>
              <a:t> 4 </a:t>
            </a:r>
            <a:r>
              <a:rPr lang="en-US" dirty="0" err="1">
                <a:latin typeface="Calibri"/>
                <a:ea typeface="Yu Gothic"/>
                <a:cs typeface="Calibri"/>
              </a:rPr>
              <a:t>rohy</a:t>
            </a:r>
            <a:r>
              <a:rPr lang="cs-CZ" dirty="0">
                <a:latin typeface="Calibri"/>
                <a:ea typeface="Yu Gothic"/>
                <a:cs typeface="Calibri"/>
              </a:rPr>
              <a:t>.</a:t>
            </a:r>
            <a:endParaRPr lang="en-US" dirty="0">
              <a:latin typeface="Calibri"/>
              <a:ea typeface="Yu Gothic"/>
              <a:cs typeface="Calibri"/>
            </a:endParaRPr>
          </a:p>
          <a:p>
            <a:r>
              <a:rPr lang="en-US" dirty="0" err="1">
                <a:latin typeface="Calibri"/>
                <a:ea typeface="Yu Gothic"/>
                <a:cs typeface="Calibri"/>
              </a:rPr>
              <a:t>Obytná</a:t>
            </a:r>
            <a:r>
              <a:rPr lang="en-US" dirty="0">
                <a:latin typeface="Calibri"/>
                <a:ea typeface="Yu Gothic"/>
                <a:cs typeface="Calibri"/>
              </a:rPr>
              <a:t> </a:t>
            </a:r>
            <a:r>
              <a:rPr lang="en-US" dirty="0" err="1">
                <a:latin typeface="Calibri"/>
                <a:ea typeface="Yu Gothic"/>
                <a:cs typeface="Calibri"/>
              </a:rPr>
              <a:t>věž</a:t>
            </a:r>
            <a:r>
              <a:rPr lang="en-US" dirty="0">
                <a:latin typeface="Calibri"/>
                <a:ea typeface="Yu Gothic"/>
                <a:cs typeface="Calibri"/>
              </a:rPr>
              <a:t> </a:t>
            </a:r>
            <a:r>
              <a:rPr lang="en-US" dirty="0" err="1">
                <a:latin typeface="Calibri"/>
                <a:ea typeface="Yu Gothic"/>
                <a:cs typeface="Calibri"/>
              </a:rPr>
              <a:t>má</a:t>
            </a:r>
            <a:r>
              <a:rPr lang="en-US" dirty="0">
                <a:latin typeface="Calibri"/>
                <a:ea typeface="Yu Gothic"/>
                <a:cs typeface="Calibri"/>
              </a:rPr>
              <a:t> </a:t>
            </a:r>
            <a:r>
              <a:rPr lang="en-US" dirty="0" err="1">
                <a:latin typeface="Calibri"/>
                <a:ea typeface="Yu Gothic"/>
                <a:cs typeface="Calibri"/>
              </a:rPr>
              <a:t>lichoběžníkový</a:t>
            </a:r>
            <a:r>
              <a:rPr lang="en-US" dirty="0">
                <a:latin typeface="Calibri"/>
                <a:ea typeface="Yu Gothic"/>
                <a:cs typeface="Calibri"/>
              </a:rPr>
              <a:t> </a:t>
            </a:r>
            <a:r>
              <a:rPr lang="en-US" dirty="0" err="1">
                <a:latin typeface="Calibri"/>
                <a:ea typeface="Yu Gothic"/>
                <a:cs typeface="Calibri"/>
              </a:rPr>
              <a:t>půdorys</a:t>
            </a:r>
            <a:r>
              <a:rPr lang="cs-CZ" dirty="0">
                <a:latin typeface="Calibri"/>
                <a:ea typeface="Yu Gothic"/>
                <a:cs typeface="Calibri"/>
              </a:rPr>
              <a:t>.</a:t>
            </a:r>
            <a:endParaRPr lang="en-US" dirty="0">
              <a:latin typeface="Calibri"/>
              <a:ea typeface="Yu Gothic"/>
              <a:cs typeface="Calibri"/>
            </a:endParaRPr>
          </a:p>
          <a:p>
            <a:pPr lvl="1"/>
            <a:r>
              <a:rPr lang="cs-CZ" dirty="0">
                <a:latin typeface="Calibri"/>
                <a:ea typeface="Yu Gothic"/>
                <a:cs typeface="Calibri"/>
              </a:rPr>
              <a:t>C</a:t>
            </a:r>
            <a:r>
              <a:rPr lang="en-US" dirty="0" err="1">
                <a:latin typeface="Calibri"/>
                <a:ea typeface="Yu Gothic"/>
                <a:cs typeface="Calibri"/>
              </a:rPr>
              <a:t>hrání</a:t>
            </a:r>
            <a:r>
              <a:rPr lang="en-US" dirty="0">
                <a:latin typeface="Calibri"/>
                <a:ea typeface="Yu Gothic"/>
                <a:cs typeface="Calibri"/>
              </a:rPr>
              <a:t> </a:t>
            </a:r>
            <a:r>
              <a:rPr lang="en-US" dirty="0" err="1">
                <a:latin typeface="Calibri"/>
                <a:ea typeface="Yu Gothic"/>
                <a:cs typeface="Calibri"/>
              </a:rPr>
              <a:t>před</a:t>
            </a:r>
            <a:r>
              <a:rPr lang="en-US" dirty="0">
                <a:latin typeface="Calibri"/>
                <a:ea typeface="Yu Gothic"/>
                <a:cs typeface="Calibri"/>
              </a:rPr>
              <a:t> </a:t>
            </a:r>
            <a:r>
              <a:rPr lang="en-US" dirty="0" err="1">
                <a:latin typeface="Calibri"/>
                <a:ea typeface="Yu Gothic"/>
                <a:cs typeface="Calibri"/>
              </a:rPr>
              <a:t>salvami</a:t>
            </a:r>
            <a:r>
              <a:rPr lang="en-US" dirty="0">
                <a:latin typeface="Calibri"/>
                <a:ea typeface="Yu Gothic"/>
                <a:cs typeface="Calibri"/>
              </a:rPr>
              <a:t> z </a:t>
            </a:r>
            <a:r>
              <a:rPr lang="en-US" dirty="0" err="1">
                <a:latin typeface="Calibri"/>
                <a:ea typeface="Yu Gothic"/>
                <a:cs typeface="Calibri"/>
              </a:rPr>
              <a:t>děl</a:t>
            </a:r>
            <a:r>
              <a:rPr lang="en-US" dirty="0">
                <a:latin typeface="Calibri"/>
                <a:ea typeface="Yu Gothic"/>
                <a:cs typeface="Calibri"/>
              </a:rPr>
              <a:t> </a:t>
            </a:r>
            <a:r>
              <a:rPr lang="en-US" dirty="0" err="1">
                <a:latin typeface="Calibri"/>
                <a:ea typeface="Yu Gothic"/>
                <a:cs typeface="Calibri"/>
              </a:rPr>
              <a:t>obléhatelů</a:t>
            </a:r>
            <a:r>
              <a:rPr lang="en-US" dirty="0">
                <a:latin typeface="Calibri"/>
                <a:ea typeface="Yu Gothic"/>
                <a:cs typeface="Calibri"/>
              </a:rPr>
              <a:t>, po </a:t>
            </a:r>
            <a:r>
              <a:rPr lang="en-US" dirty="0" err="1">
                <a:latin typeface="Calibri"/>
                <a:ea typeface="Yu Gothic"/>
                <a:cs typeface="Calibri"/>
              </a:rPr>
              <a:t>stěně</a:t>
            </a:r>
            <a:r>
              <a:rPr lang="en-US" dirty="0">
                <a:latin typeface="Calibri"/>
                <a:ea typeface="Yu Gothic"/>
                <a:cs typeface="Calibri"/>
              </a:rPr>
              <a:t>, </a:t>
            </a:r>
            <a:r>
              <a:rPr lang="en-US" dirty="0" err="1">
                <a:latin typeface="Calibri"/>
                <a:ea typeface="Yu Gothic"/>
                <a:cs typeface="Calibri"/>
              </a:rPr>
              <a:t>která</a:t>
            </a:r>
            <a:r>
              <a:rPr lang="en-US" dirty="0">
                <a:latin typeface="Calibri"/>
                <a:ea typeface="Yu Gothic"/>
                <a:cs typeface="Calibri"/>
              </a:rPr>
              <a:t> </a:t>
            </a:r>
            <a:r>
              <a:rPr lang="en-US" dirty="0" err="1">
                <a:latin typeface="Calibri"/>
                <a:ea typeface="Yu Gothic"/>
                <a:cs typeface="Calibri"/>
              </a:rPr>
              <a:t>není</a:t>
            </a:r>
            <a:r>
              <a:rPr lang="en-US" dirty="0">
                <a:latin typeface="Calibri"/>
                <a:ea typeface="Yu Gothic"/>
                <a:cs typeface="Calibri"/>
              </a:rPr>
              <a:t> k </a:t>
            </a:r>
            <a:r>
              <a:rPr lang="en-US" dirty="0" err="1">
                <a:latin typeface="Calibri"/>
                <a:ea typeface="Yu Gothic"/>
                <a:cs typeface="Calibri"/>
              </a:rPr>
              <a:t>nepříteli</a:t>
            </a:r>
            <a:r>
              <a:rPr lang="en-US" dirty="0">
                <a:latin typeface="Calibri"/>
                <a:ea typeface="Yu Gothic"/>
                <a:cs typeface="Calibri"/>
              </a:rPr>
              <a:t> </a:t>
            </a:r>
            <a:r>
              <a:rPr lang="en-US" dirty="0" err="1">
                <a:latin typeface="Calibri"/>
                <a:ea typeface="Yu Gothic"/>
                <a:cs typeface="Calibri"/>
              </a:rPr>
              <a:t>natočena</a:t>
            </a:r>
            <a:r>
              <a:rPr lang="en-US" dirty="0">
                <a:latin typeface="Calibri"/>
                <a:ea typeface="Yu Gothic"/>
                <a:cs typeface="Calibri"/>
              </a:rPr>
              <a:t> </a:t>
            </a:r>
            <a:r>
              <a:rPr lang="en-US" dirty="0" err="1">
                <a:latin typeface="Calibri"/>
                <a:ea typeface="Yu Gothic"/>
                <a:cs typeface="Calibri"/>
              </a:rPr>
              <a:t>kolm</a:t>
            </a:r>
            <a:r>
              <a:rPr lang="cs-CZ" dirty="0">
                <a:latin typeface="Calibri"/>
                <a:ea typeface="Yu Gothic"/>
                <a:cs typeface="Calibri"/>
              </a:rPr>
              <a:t>o, </a:t>
            </a:r>
            <a:r>
              <a:rPr lang="en-US" dirty="0" err="1">
                <a:latin typeface="Calibri"/>
                <a:ea typeface="Yu Gothic"/>
                <a:cs typeface="Calibri"/>
              </a:rPr>
              <a:t>koule</a:t>
            </a:r>
            <a:r>
              <a:rPr lang="en-US" dirty="0">
                <a:latin typeface="Calibri"/>
                <a:ea typeface="Yu Gothic"/>
                <a:cs typeface="Calibri"/>
              </a:rPr>
              <a:t> </a:t>
            </a:r>
            <a:r>
              <a:rPr lang="en-US" dirty="0" err="1">
                <a:latin typeface="Calibri"/>
                <a:ea typeface="Yu Gothic"/>
                <a:cs typeface="Calibri"/>
              </a:rPr>
              <a:t>sklouzne</a:t>
            </a:r>
            <a:r>
              <a:rPr lang="cs-CZ" dirty="0">
                <a:latin typeface="Calibri"/>
                <a:ea typeface="Yu Gothic"/>
                <a:cs typeface="Calibri"/>
              </a:rPr>
              <a:t>.</a:t>
            </a:r>
            <a:endParaRPr lang="en-US" dirty="0">
              <a:cs typeface="Calibri"/>
            </a:endParaRPr>
          </a:p>
          <a:p>
            <a:pPr marL="0" indent="0">
              <a:buNone/>
            </a:pPr>
            <a:endParaRPr lang="en-US" dirty="0">
              <a:latin typeface="Calibri"/>
              <a:ea typeface="Yu Gothic"/>
              <a:cs typeface="Calibri"/>
            </a:endParaRPr>
          </a:p>
          <a:p>
            <a:endParaRPr lang="en-US" sz="2400" dirty="0">
              <a:latin typeface="Georgia Pro"/>
              <a:ea typeface="Yu Gothic"/>
              <a:cs typeface="Calibri"/>
            </a:endParaRPr>
          </a:p>
          <a:p>
            <a:endParaRPr lang="en-US" sz="2400" dirty="0">
              <a:latin typeface="Calibri" panose="020F0502020204030204"/>
              <a:cs typeface="Calibri"/>
            </a:endParaRPr>
          </a:p>
        </p:txBody>
      </p:sp>
    </p:spTree>
    <p:extLst>
      <p:ext uri="{BB962C8B-B14F-4D97-AF65-F5344CB8AC3E}">
        <p14:creationId xmlns:p14="http://schemas.microsoft.com/office/powerpoint/2010/main" val="2677632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89C9F-F606-9BEE-46C7-058B0C36FDDD}"/>
              </a:ext>
            </a:extLst>
          </p:cNvPr>
          <p:cNvSpPr>
            <a:spLocks noGrp="1"/>
          </p:cNvSpPr>
          <p:nvPr>
            <p:ph type="title"/>
          </p:nvPr>
        </p:nvSpPr>
        <p:spPr/>
        <p:txBody>
          <a:bodyPr/>
          <a:lstStyle/>
          <a:p>
            <a:r>
              <a:rPr lang="en-US" err="1">
                <a:latin typeface="Baguet Script"/>
                <a:cs typeface="Calibri Light"/>
              </a:rPr>
              <a:t>Historie</a:t>
            </a:r>
            <a:endParaRPr lang="en-US">
              <a:latin typeface="Baguet Script"/>
              <a:cs typeface="Calibri Light"/>
            </a:endParaRPr>
          </a:p>
        </p:txBody>
      </p:sp>
      <p:sp>
        <p:nvSpPr>
          <p:cNvPr id="3" name="Content Placeholder 2">
            <a:extLst>
              <a:ext uri="{FF2B5EF4-FFF2-40B4-BE49-F238E27FC236}">
                <a16:creationId xmlns:a16="http://schemas.microsoft.com/office/drawing/2014/main" id="{54E4F781-D998-37A7-4627-F6ACB6435400}"/>
              </a:ext>
            </a:extLst>
          </p:cNvPr>
          <p:cNvSpPr>
            <a:spLocks noGrp="1"/>
          </p:cNvSpPr>
          <p:nvPr>
            <p:ph idx="1"/>
          </p:nvPr>
        </p:nvSpPr>
        <p:spPr>
          <a:xfrm>
            <a:off x="838200" y="1450487"/>
            <a:ext cx="10515600" cy="4726476"/>
          </a:xfrm>
          <a:solidFill>
            <a:srgbClr val="F0F4FF"/>
          </a:solidFill>
        </p:spPr>
        <p:txBody>
          <a:bodyPr vert="horz" lIns="91440" tIns="45720" rIns="91440" bIns="45720" rtlCol="0" anchor="t">
            <a:normAutofit/>
          </a:bodyPr>
          <a:lstStyle/>
          <a:p>
            <a:r>
              <a:rPr lang="en-US" dirty="0" err="1">
                <a:cs typeface="Calibri"/>
              </a:rPr>
              <a:t>Hrad</a:t>
            </a:r>
            <a:r>
              <a:rPr lang="en-US" dirty="0">
                <a:cs typeface="Calibri"/>
              </a:rPr>
              <a:t> </a:t>
            </a:r>
            <a:r>
              <a:rPr lang="en-US" dirty="0" err="1">
                <a:cs typeface="Calibri"/>
              </a:rPr>
              <a:t>byl</a:t>
            </a:r>
            <a:r>
              <a:rPr lang="en-US" dirty="0">
                <a:cs typeface="Calibri"/>
              </a:rPr>
              <a:t> </a:t>
            </a:r>
            <a:r>
              <a:rPr lang="en-US" b="1" dirty="0" err="1">
                <a:cs typeface="Calibri"/>
              </a:rPr>
              <a:t>založen</a:t>
            </a:r>
            <a:r>
              <a:rPr lang="en-US" b="1" dirty="0">
                <a:cs typeface="Calibri"/>
              </a:rPr>
              <a:t> </a:t>
            </a:r>
            <a:r>
              <a:rPr lang="en-US" b="1" dirty="0" err="1">
                <a:cs typeface="Calibri"/>
              </a:rPr>
              <a:t>ve</a:t>
            </a:r>
            <a:r>
              <a:rPr lang="en-US" b="1" dirty="0">
                <a:cs typeface="Calibri"/>
              </a:rPr>
              <a:t> 13. </a:t>
            </a:r>
            <a:r>
              <a:rPr lang="en-US" b="1" dirty="0" err="1">
                <a:cs typeface="Calibri"/>
              </a:rPr>
              <a:t>století</a:t>
            </a:r>
            <a:r>
              <a:rPr lang="en-US" b="1" dirty="0">
                <a:cs typeface="Calibri"/>
              </a:rPr>
              <a:t> </a:t>
            </a:r>
            <a:r>
              <a:rPr lang="en-US" b="1" dirty="0" err="1">
                <a:cs typeface="Calibri"/>
              </a:rPr>
              <a:t>Benešem</a:t>
            </a:r>
            <a:r>
              <a:rPr lang="en-US" b="1" dirty="0">
                <a:cs typeface="Calibri"/>
              </a:rPr>
              <a:t> z </a:t>
            </a:r>
            <a:r>
              <a:rPr lang="en-US" b="1" dirty="0" err="1">
                <a:cs typeface="Calibri"/>
              </a:rPr>
              <a:t>Wartenberka</a:t>
            </a:r>
            <a:r>
              <a:rPr lang="en-US" dirty="0">
                <a:cs typeface="Calibri"/>
              </a:rPr>
              <a:t>. </a:t>
            </a:r>
            <a:r>
              <a:rPr lang="en-US" dirty="0" err="1">
                <a:cs typeface="Calibri"/>
              </a:rPr>
              <a:t>Nechal</a:t>
            </a:r>
            <a:r>
              <a:rPr lang="en-US" dirty="0">
                <a:cs typeface="Calibri"/>
              </a:rPr>
              <a:t> </a:t>
            </a:r>
            <a:r>
              <a:rPr lang="en-US" dirty="0" err="1">
                <a:cs typeface="Calibri"/>
              </a:rPr>
              <a:t>postavit</a:t>
            </a:r>
            <a:r>
              <a:rPr lang="en-US" dirty="0">
                <a:cs typeface="Calibri"/>
              </a:rPr>
              <a:t> </a:t>
            </a:r>
            <a:r>
              <a:rPr lang="en-US" dirty="0" err="1">
                <a:cs typeface="Calibri"/>
              </a:rPr>
              <a:t>dlouhý</a:t>
            </a:r>
            <a:r>
              <a:rPr lang="en-US" dirty="0">
                <a:cs typeface="Calibri"/>
              </a:rPr>
              <a:t> </a:t>
            </a:r>
            <a:r>
              <a:rPr lang="en-US" dirty="0" err="1">
                <a:cs typeface="Calibri"/>
              </a:rPr>
              <a:t>sál</a:t>
            </a:r>
            <a:r>
              <a:rPr lang="en-US" dirty="0">
                <a:cs typeface="Calibri"/>
              </a:rPr>
              <a:t> a </a:t>
            </a:r>
            <a:r>
              <a:rPr lang="en-US" dirty="0" err="1">
                <a:cs typeface="Calibri"/>
              </a:rPr>
              <a:t>věž</a:t>
            </a:r>
            <a:r>
              <a:rPr lang="en-US" dirty="0">
                <a:cs typeface="Calibri"/>
              </a:rPr>
              <a:t> </a:t>
            </a:r>
            <a:r>
              <a:rPr lang="en-US" dirty="0" err="1">
                <a:cs typeface="Calibri"/>
              </a:rPr>
              <a:t>jako</a:t>
            </a:r>
            <a:r>
              <a:rPr lang="en-US" dirty="0">
                <a:cs typeface="Calibri"/>
              </a:rPr>
              <a:t> </a:t>
            </a:r>
            <a:r>
              <a:rPr lang="en-US" dirty="0" err="1">
                <a:cs typeface="Calibri"/>
              </a:rPr>
              <a:t>obrannou</a:t>
            </a:r>
            <a:r>
              <a:rPr lang="en-US" dirty="0">
                <a:cs typeface="Calibri"/>
              </a:rPr>
              <a:t> </a:t>
            </a:r>
            <a:r>
              <a:rPr lang="en-US" dirty="0" err="1">
                <a:cs typeface="Calibri"/>
              </a:rPr>
              <a:t>pevnost</a:t>
            </a:r>
            <a:r>
              <a:rPr lang="cs-CZ" dirty="0">
                <a:cs typeface="Calibri"/>
              </a:rPr>
              <a:t>.</a:t>
            </a:r>
            <a:endParaRPr lang="en-US" dirty="0">
              <a:cs typeface="Calibri"/>
            </a:endParaRPr>
          </a:p>
          <a:p>
            <a:r>
              <a:rPr lang="en-US" dirty="0" err="1">
                <a:cs typeface="Calibri"/>
              </a:rPr>
              <a:t>Poté</a:t>
            </a:r>
            <a:r>
              <a:rPr lang="en-US" dirty="0">
                <a:cs typeface="Calibri"/>
              </a:rPr>
              <a:t> se </a:t>
            </a:r>
            <a:r>
              <a:rPr lang="en-US" dirty="0" err="1">
                <a:cs typeface="Calibri"/>
              </a:rPr>
              <a:t>na</a:t>
            </a:r>
            <a:r>
              <a:rPr lang="en-US" dirty="0">
                <a:cs typeface="Calibri"/>
              </a:rPr>
              <a:t> </a:t>
            </a:r>
            <a:r>
              <a:rPr lang="en-US" dirty="0" err="1">
                <a:cs typeface="Calibri"/>
              </a:rPr>
              <a:t>hradě</a:t>
            </a:r>
            <a:r>
              <a:rPr lang="en-US" dirty="0">
                <a:cs typeface="Calibri"/>
              </a:rPr>
              <a:t> </a:t>
            </a:r>
            <a:r>
              <a:rPr lang="en-US" dirty="0" err="1">
                <a:cs typeface="Calibri"/>
              </a:rPr>
              <a:t>vystřídalo</a:t>
            </a:r>
            <a:r>
              <a:rPr lang="en-US" dirty="0">
                <a:cs typeface="Calibri"/>
              </a:rPr>
              <a:t> </a:t>
            </a:r>
            <a:r>
              <a:rPr lang="en-US" dirty="0" err="1">
                <a:cs typeface="Calibri"/>
              </a:rPr>
              <a:t>několik</a:t>
            </a:r>
            <a:r>
              <a:rPr lang="en-US" dirty="0">
                <a:cs typeface="Calibri"/>
              </a:rPr>
              <a:t> </a:t>
            </a:r>
            <a:r>
              <a:rPr lang="en-US" dirty="0" err="1">
                <a:cs typeface="Calibri"/>
              </a:rPr>
              <a:t>majitelů</a:t>
            </a:r>
            <a:r>
              <a:rPr lang="cs-CZ" dirty="0">
                <a:cs typeface="Calibri"/>
              </a:rPr>
              <a:t>.</a:t>
            </a:r>
            <a:endParaRPr lang="en-US" dirty="0">
              <a:cs typeface="Calibri"/>
            </a:endParaRPr>
          </a:p>
          <a:p>
            <a:r>
              <a:rPr lang="en-US" b="1" dirty="0">
                <a:cs typeface="Calibri"/>
              </a:rPr>
              <a:t>V 16. </a:t>
            </a:r>
            <a:r>
              <a:rPr lang="en-US" b="1" dirty="0" err="1">
                <a:cs typeface="Calibri"/>
              </a:rPr>
              <a:t>století</a:t>
            </a:r>
            <a:r>
              <a:rPr lang="en-US" b="1" dirty="0">
                <a:cs typeface="Calibri"/>
              </a:rPr>
              <a:t> </a:t>
            </a:r>
            <a:r>
              <a:rPr lang="en-US" b="1" dirty="0" err="1">
                <a:cs typeface="Calibri"/>
              </a:rPr>
              <a:t>Lobkovicové</a:t>
            </a:r>
            <a:r>
              <a:rPr lang="en-US" dirty="0">
                <a:cs typeface="Calibri"/>
              </a:rPr>
              <a:t> </a:t>
            </a:r>
            <a:r>
              <a:rPr lang="en-US" dirty="0" err="1">
                <a:cs typeface="Calibri"/>
              </a:rPr>
              <a:t>postavili</a:t>
            </a:r>
            <a:r>
              <a:rPr lang="en-US" dirty="0">
                <a:cs typeface="Calibri"/>
              </a:rPr>
              <a:t> </a:t>
            </a:r>
            <a:r>
              <a:rPr lang="en-US" dirty="0" err="1">
                <a:cs typeface="Calibri"/>
              </a:rPr>
              <a:t>jižní</a:t>
            </a:r>
            <a:r>
              <a:rPr lang="en-US" dirty="0">
                <a:cs typeface="Calibri"/>
              </a:rPr>
              <a:t> </a:t>
            </a:r>
            <a:r>
              <a:rPr lang="en-US" dirty="0" err="1">
                <a:cs typeface="Calibri"/>
              </a:rPr>
              <a:t>část</a:t>
            </a:r>
            <a:r>
              <a:rPr lang="en-US" dirty="0">
                <a:cs typeface="Calibri"/>
              </a:rPr>
              <a:t> </a:t>
            </a:r>
            <a:r>
              <a:rPr lang="en-US" dirty="0" err="1">
                <a:cs typeface="Calibri"/>
              </a:rPr>
              <a:t>hradu</a:t>
            </a:r>
            <a:r>
              <a:rPr lang="en-US" dirty="0">
                <a:cs typeface="Calibri"/>
              </a:rPr>
              <a:t>, </a:t>
            </a:r>
            <a:r>
              <a:rPr lang="en-US" dirty="0" err="1">
                <a:cs typeface="Calibri"/>
              </a:rPr>
              <a:t>včetně</a:t>
            </a:r>
            <a:r>
              <a:rPr lang="en-US" dirty="0">
                <a:cs typeface="Calibri"/>
              </a:rPr>
              <a:t> </a:t>
            </a:r>
            <a:r>
              <a:rPr lang="en-US" dirty="0" err="1">
                <a:cs typeface="Calibri"/>
              </a:rPr>
              <a:t>hospodářských</a:t>
            </a:r>
            <a:r>
              <a:rPr lang="en-US" dirty="0">
                <a:cs typeface="Calibri"/>
              </a:rPr>
              <a:t> </a:t>
            </a:r>
            <a:r>
              <a:rPr lang="en-US" dirty="0" err="1">
                <a:cs typeface="Calibri"/>
              </a:rPr>
              <a:t>budov</a:t>
            </a:r>
            <a:r>
              <a:rPr lang="en-US" dirty="0">
                <a:cs typeface="Calibri"/>
              </a:rPr>
              <a:t> a </a:t>
            </a:r>
            <a:r>
              <a:rPr lang="en-US" dirty="0" err="1">
                <a:cs typeface="Calibri"/>
              </a:rPr>
              <a:t>pivovar</a:t>
            </a:r>
            <a:r>
              <a:rPr lang="cs-CZ" dirty="0">
                <a:cs typeface="Calibri"/>
              </a:rPr>
              <a:t>.</a:t>
            </a:r>
            <a:endParaRPr lang="en-US" dirty="0">
              <a:cs typeface="Calibri"/>
            </a:endParaRPr>
          </a:p>
          <a:p>
            <a:r>
              <a:rPr lang="en-US" dirty="0">
                <a:cs typeface="Calibri"/>
              </a:rPr>
              <a:t>1590 - </a:t>
            </a:r>
            <a:r>
              <a:rPr lang="en-US" b="1" dirty="0" err="1">
                <a:cs typeface="Calibri"/>
              </a:rPr>
              <a:t>poslední</a:t>
            </a:r>
            <a:r>
              <a:rPr lang="en-US" b="1" dirty="0">
                <a:cs typeface="Calibri"/>
              </a:rPr>
              <a:t> </a:t>
            </a:r>
            <a:r>
              <a:rPr lang="en-US" b="1" dirty="0" err="1">
                <a:cs typeface="Calibri"/>
              </a:rPr>
              <a:t>na</a:t>
            </a:r>
            <a:r>
              <a:rPr lang="en-US" b="1" dirty="0">
                <a:cs typeface="Calibri"/>
              </a:rPr>
              <a:t> Kosti </a:t>
            </a:r>
            <a:r>
              <a:rPr lang="en-US" b="1" dirty="0" err="1">
                <a:cs typeface="Calibri"/>
              </a:rPr>
              <a:t>bydlící</a:t>
            </a:r>
            <a:r>
              <a:rPr lang="en-US" b="1" dirty="0">
                <a:cs typeface="Calibri"/>
              </a:rPr>
              <a:t> </a:t>
            </a:r>
            <a:r>
              <a:rPr lang="en-US" b="1" dirty="0" err="1">
                <a:cs typeface="Calibri"/>
              </a:rPr>
              <a:t>majitel</a:t>
            </a:r>
            <a:r>
              <a:rPr lang="en-US" b="1" dirty="0">
                <a:cs typeface="Calibri"/>
              </a:rPr>
              <a:t> </a:t>
            </a:r>
            <a:r>
              <a:rPr lang="cs-CZ" dirty="0">
                <a:cs typeface="Calibri"/>
              </a:rPr>
              <a:t>byl</a:t>
            </a:r>
            <a:r>
              <a:rPr lang="en-US" b="1" dirty="0">
                <a:cs typeface="Calibri"/>
              </a:rPr>
              <a:t> Oldřich Felix z </a:t>
            </a:r>
            <a:r>
              <a:rPr lang="en-US" b="1" dirty="0" err="1">
                <a:cs typeface="Calibri"/>
              </a:rPr>
              <a:t>Lobkovic</a:t>
            </a:r>
            <a:r>
              <a:rPr lang="cs-CZ" b="1" dirty="0">
                <a:cs typeface="Calibri"/>
              </a:rPr>
              <a:t>.</a:t>
            </a:r>
            <a:endParaRPr lang="en-US" b="1" dirty="0">
              <a:cs typeface="Calibri"/>
            </a:endParaRPr>
          </a:p>
          <a:p>
            <a:r>
              <a:rPr lang="en-US" dirty="0">
                <a:cs typeface="Calibri"/>
              </a:rPr>
              <a:t>1635 – </a:t>
            </a:r>
            <a:r>
              <a:rPr lang="en-US" dirty="0" err="1">
                <a:cs typeface="Calibri"/>
              </a:rPr>
              <a:t>hrad</a:t>
            </a:r>
            <a:r>
              <a:rPr lang="en-US" dirty="0">
                <a:cs typeface="Calibri"/>
              </a:rPr>
              <a:t> </a:t>
            </a:r>
            <a:r>
              <a:rPr lang="en-US" dirty="0" err="1">
                <a:cs typeface="Calibri"/>
              </a:rPr>
              <a:t>vyhořel</a:t>
            </a:r>
            <a:r>
              <a:rPr lang="en-US" dirty="0">
                <a:cs typeface="Calibri"/>
              </a:rPr>
              <a:t> a </a:t>
            </a:r>
            <a:r>
              <a:rPr lang="en-US" dirty="0" err="1">
                <a:cs typeface="Calibri"/>
              </a:rPr>
              <a:t>poté</a:t>
            </a:r>
            <a:r>
              <a:rPr lang="en-US" dirty="0">
                <a:cs typeface="Calibri"/>
              </a:rPr>
              <a:t> </a:t>
            </a:r>
            <a:r>
              <a:rPr lang="en-US" dirty="0" err="1">
                <a:cs typeface="Calibri"/>
              </a:rPr>
              <a:t>dlouho</a:t>
            </a:r>
            <a:r>
              <a:rPr lang="en-US" dirty="0">
                <a:cs typeface="Calibri"/>
              </a:rPr>
              <a:t> </a:t>
            </a:r>
            <a:r>
              <a:rPr lang="en-US" dirty="0" err="1">
                <a:cs typeface="Calibri"/>
              </a:rPr>
              <a:t>chátral</a:t>
            </a:r>
            <a:r>
              <a:rPr lang="cs-CZ" dirty="0">
                <a:cs typeface="Calibri"/>
              </a:rPr>
              <a:t>.</a:t>
            </a:r>
            <a:endParaRPr lang="en-US" dirty="0">
              <a:cs typeface="Calibri"/>
            </a:endParaRPr>
          </a:p>
          <a:p>
            <a:r>
              <a:rPr lang="en-US" dirty="0" err="1">
                <a:cs typeface="Calibri"/>
              </a:rPr>
              <a:t>Později</a:t>
            </a:r>
            <a:r>
              <a:rPr lang="en-US" dirty="0">
                <a:cs typeface="Calibri"/>
              </a:rPr>
              <a:t> ho </a:t>
            </a:r>
            <a:r>
              <a:rPr lang="en-US" dirty="0" err="1">
                <a:cs typeface="Calibri"/>
              </a:rPr>
              <a:t>koupil</a:t>
            </a:r>
            <a:r>
              <a:rPr lang="en-US" dirty="0">
                <a:cs typeface="Calibri"/>
              </a:rPr>
              <a:t> rod </a:t>
            </a:r>
            <a:r>
              <a:rPr lang="en-US" b="1" dirty="0" err="1">
                <a:cs typeface="Calibri"/>
              </a:rPr>
              <a:t>Netolických</a:t>
            </a:r>
            <a:r>
              <a:rPr lang="cs-CZ" b="1" dirty="0">
                <a:cs typeface="Calibri"/>
              </a:rPr>
              <a:t>.</a:t>
            </a:r>
            <a:endParaRPr lang="en-US" b="1" dirty="0">
              <a:cs typeface="Calibri"/>
            </a:endParaRPr>
          </a:p>
          <a:p>
            <a:r>
              <a:rPr lang="en-US" b="1" dirty="0">
                <a:cs typeface="Calibri"/>
              </a:rPr>
              <a:t>Anna Marie dal Borgo </a:t>
            </a:r>
            <a:r>
              <a:rPr lang="en-US" b="1" dirty="0" err="1">
                <a:cs typeface="Calibri"/>
              </a:rPr>
              <a:t>Netolická</a:t>
            </a:r>
            <a:r>
              <a:rPr lang="en-US" b="1" dirty="0">
                <a:cs typeface="Calibri"/>
              </a:rPr>
              <a:t> </a:t>
            </a:r>
            <a:r>
              <a:rPr lang="en-US" b="1" dirty="0" err="1">
                <a:cs typeface="Calibri"/>
              </a:rPr>
              <a:t>si</a:t>
            </a:r>
            <a:r>
              <a:rPr lang="en-US" b="1" dirty="0">
                <a:cs typeface="Calibri"/>
              </a:rPr>
              <a:t> </a:t>
            </a:r>
            <a:r>
              <a:rPr lang="en-US" b="1" dirty="0" err="1">
                <a:cs typeface="Calibri"/>
              </a:rPr>
              <a:t>vzala</a:t>
            </a:r>
            <a:r>
              <a:rPr lang="en-US" b="1" dirty="0">
                <a:cs typeface="Calibri"/>
              </a:rPr>
              <a:t> </a:t>
            </a:r>
            <a:r>
              <a:rPr lang="en-US" b="1" dirty="0" err="1">
                <a:cs typeface="Calibri"/>
              </a:rPr>
              <a:t>Norberta</a:t>
            </a:r>
            <a:r>
              <a:rPr lang="en-US" b="1" dirty="0">
                <a:cs typeface="Calibri"/>
              </a:rPr>
              <a:t> </a:t>
            </a:r>
            <a:r>
              <a:rPr lang="en-US" b="1" dirty="0" err="1">
                <a:cs typeface="Calibri"/>
              </a:rPr>
              <a:t>Kinského</a:t>
            </a:r>
            <a:r>
              <a:rPr lang="en-US" b="1" dirty="0">
                <a:cs typeface="Calibri"/>
              </a:rPr>
              <a:t> a </a:t>
            </a:r>
            <a:r>
              <a:rPr lang="en-US" b="1" dirty="0" err="1">
                <a:cs typeface="Calibri"/>
              </a:rPr>
              <a:t>potomci</a:t>
            </a:r>
            <a:r>
              <a:rPr lang="en-US" b="1" dirty="0">
                <a:cs typeface="Calibri"/>
              </a:rPr>
              <a:t> </a:t>
            </a:r>
            <a:r>
              <a:rPr lang="en-US" b="1" dirty="0" err="1">
                <a:cs typeface="Calibri"/>
              </a:rPr>
              <a:t>vlastní</a:t>
            </a:r>
            <a:r>
              <a:rPr lang="en-US" b="1" dirty="0">
                <a:cs typeface="Calibri"/>
              </a:rPr>
              <a:t> </a:t>
            </a:r>
            <a:r>
              <a:rPr lang="en-US" b="1" dirty="0" err="1">
                <a:cs typeface="Calibri"/>
              </a:rPr>
              <a:t>Kost</a:t>
            </a:r>
            <a:r>
              <a:rPr lang="en-US" b="1" dirty="0">
                <a:cs typeface="Calibri"/>
              </a:rPr>
              <a:t> </a:t>
            </a:r>
            <a:r>
              <a:rPr lang="en-US" b="1" dirty="0" err="1">
                <a:cs typeface="Calibri"/>
              </a:rPr>
              <a:t>dodnes</a:t>
            </a:r>
            <a:r>
              <a:rPr lang="cs-CZ" b="1" dirty="0">
                <a:cs typeface="Calibri"/>
              </a:rPr>
              <a:t>.</a:t>
            </a:r>
            <a:endParaRPr lang="en-US" b="1" dirty="0">
              <a:cs typeface="Calibri"/>
            </a:endParaRPr>
          </a:p>
        </p:txBody>
      </p:sp>
    </p:spTree>
    <p:extLst>
      <p:ext uri="{BB962C8B-B14F-4D97-AF65-F5344CB8AC3E}">
        <p14:creationId xmlns:p14="http://schemas.microsoft.com/office/powerpoint/2010/main" val="1503551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D7D0C-A632-6513-7165-45CE0BB0FAE3}"/>
              </a:ext>
            </a:extLst>
          </p:cNvPr>
          <p:cNvSpPr>
            <a:spLocks noGrp="1"/>
          </p:cNvSpPr>
          <p:nvPr>
            <p:ph type="title"/>
          </p:nvPr>
        </p:nvSpPr>
        <p:spPr/>
        <p:txBody>
          <a:bodyPr/>
          <a:lstStyle/>
          <a:p>
            <a:r>
              <a:rPr lang="en-US" err="1">
                <a:latin typeface="Baguet Script"/>
                <a:cs typeface="Calibri Light"/>
              </a:rPr>
              <a:t>Zajímavosti</a:t>
            </a:r>
            <a:r>
              <a:rPr lang="en-US">
                <a:latin typeface="Baguet Script"/>
                <a:cs typeface="Calibri Light"/>
              </a:rPr>
              <a:t> </a:t>
            </a:r>
          </a:p>
        </p:txBody>
      </p:sp>
      <p:sp>
        <p:nvSpPr>
          <p:cNvPr id="3" name="Content Placeholder 2">
            <a:extLst>
              <a:ext uri="{FF2B5EF4-FFF2-40B4-BE49-F238E27FC236}">
                <a16:creationId xmlns:a16="http://schemas.microsoft.com/office/drawing/2014/main" id="{3543575F-98B2-8F2F-3873-4EA36D15679A}"/>
              </a:ext>
            </a:extLst>
          </p:cNvPr>
          <p:cNvSpPr>
            <a:spLocks noGrp="1"/>
          </p:cNvSpPr>
          <p:nvPr>
            <p:ph idx="1"/>
          </p:nvPr>
        </p:nvSpPr>
        <p:spPr>
          <a:xfrm>
            <a:off x="756139" y="2271101"/>
            <a:ext cx="10515600" cy="4222384"/>
          </a:xfrm>
          <a:solidFill>
            <a:srgbClr val="F0F4FF"/>
          </a:solidFill>
        </p:spPr>
        <p:txBody>
          <a:bodyPr vert="horz" lIns="91440" tIns="45720" rIns="91440" bIns="45720" rtlCol="0" anchor="t">
            <a:normAutofit/>
          </a:bodyPr>
          <a:lstStyle/>
          <a:p>
            <a:pPr marL="0" indent="0">
              <a:buNone/>
            </a:pPr>
            <a:r>
              <a:rPr lang="en-US" b="1" dirty="0">
                <a:cs typeface="Calibri"/>
              </a:rPr>
              <a:t>Černá </a:t>
            </a:r>
            <a:r>
              <a:rPr lang="en-US" b="1" dirty="0" err="1">
                <a:cs typeface="Calibri"/>
              </a:rPr>
              <a:t>kuchyně</a:t>
            </a:r>
            <a:endParaRPr lang="en-US" b="1" dirty="0">
              <a:cs typeface="Calibri"/>
            </a:endParaRPr>
          </a:p>
          <a:p>
            <a:r>
              <a:rPr lang="en-US" dirty="0" err="1">
                <a:cs typeface="Calibri"/>
              </a:rPr>
              <a:t>Skládala</a:t>
            </a:r>
            <a:r>
              <a:rPr lang="en-US" dirty="0">
                <a:cs typeface="Calibri"/>
              </a:rPr>
              <a:t> se ze 2 </a:t>
            </a:r>
            <a:r>
              <a:rPr lang="en-US" dirty="0" err="1">
                <a:cs typeface="Calibri"/>
              </a:rPr>
              <a:t>místností</a:t>
            </a:r>
            <a:r>
              <a:rPr lang="cs-CZ" dirty="0">
                <a:cs typeface="Calibri"/>
              </a:rPr>
              <a:t>.</a:t>
            </a:r>
            <a:endParaRPr lang="en-US" dirty="0">
              <a:cs typeface="Calibri"/>
            </a:endParaRPr>
          </a:p>
          <a:p>
            <a:r>
              <a:rPr lang="en-US" dirty="0" err="1">
                <a:cs typeface="Calibri"/>
              </a:rPr>
              <a:t>Vařilo</a:t>
            </a:r>
            <a:r>
              <a:rPr lang="en-US" dirty="0">
                <a:cs typeface="Calibri"/>
              </a:rPr>
              <a:t> se </a:t>
            </a:r>
            <a:r>
              <a:rPr lang="en-US" dirty="0" err="1">
                <a:cs typeface="Calibri"/>
              </a:rPr>
              <a:t>na</a:t>
            </a:r>
            <a:r>
              <a:rPr lang="en-US" dirty="0">
                <a:cs typeface="Calibri"/>
              </a:rPr>
              <a:t> </a:t>
            </a:r>
            <a:r>
              <a:rPr lang="en-US" dirty="0" err="1">
                <a:cs typeface="Calibri"/>
              </a:rPr>
              <a:t>otevřeném</a:t>
            </a:r>
            <a:r>
              <a:rPr lang="en-US" dirty="0">
                <a:cs typeface="Calibri"/>
              </a:rPr>
              <a:t> </a:t>
            </a:r>
            <a:r>
              <a:rPr lang="en-US" dirty="0" err="1">
                <a:cs typeface="Calibri"/>
              </a:rPr>
              <a:t>ohni</a:t>
            </a:r>
            <a:r>
              <a:rPr lang="en-US" dirty="0">
                <a:cs typeface="Calibri"/>
              </a:rPr>
              <a:t> – </a:t>
            </a:r>
            <a:r>
              <a:rPr lang="en-US" b="1" dirty="0" err="1">
                <a:cs typeface="Calibri"/>
              </a:rPr>
              <a:t>byla</a:t>
            </a:r>
            <a:r>
              <a:rPr lang="en-US" b="1" dirty="0">
                <a:cs typeface="Calibri"/>
              </a:rPr>
              <a:t> </a:t>
            </a:r>
            <a:r>
              <a:rPr lang="en-US" b="1" dirty="0" err="1">
                <a:cs typeface="Calibri"/>
              </a:rPr>
              <a:t>celá</a:t>
            </a:r>
            <a:r>
              <a:rPr lang="en-US" b="1" dirty="0">
                <a:cs typeface="Calibri"/>
              </a:rPr>
              <a:t> od </a:t>
            </a:r>
            <a:r>
              <a:rPr lang="en-US" b="1" dirty="0" err="1">
                <a:cs typeface="Calibri"/>
              </a:rPr>
              <a:t>sazí</a:t>
            </a:r>
            <a:r>
              <a:rPr lang="en-US" b="1" dirty="0">
                <a:cs typeface="Calibri"/>
              </a:rPr>
              <a:t>, proto </a:t>
            </a:r>
            <a:r>
              <a:rPr lang="en-US" b="1" dirty="0" err="1">
                <a:cs typeface="Calibri"/>
              </a:rPr>
              <a:t>název</a:t>
            </a:r>
            <a:r>
              <a:rPr lang="en-US" b="1" dirty="0">
                <a:cs typeface="Calibri"/>
              </a:rPr>
              <a:t> </a:t>
            </a:r>
            <a:r>
              <a:rPr lang="en-US" b="1" dirty="0" err="1">
                <a:cs typeface="Calibri"/>
              </a:rPr>
              <a:t>černá</a:t>
            </a:r>
            <a:r>
              <a:rPr lang="cs-CZ" b="1" dirty="0">
                <a:cs typeface="Calibri"/>
              </a:rPr>
              <a:t>.</a:t>
            </a:r>
            <a:endParaRPr lang="en-US" b="1" dirty="0">
              <a:cs typeface="Calibri"/>
            </a:endParaRPr>
          </a:p>
          <a:p>
            <a:r>
              <a:rPr lang="en-US" dirty="0" err="1">
                <a:cs typeface="Calibri"/>
              </a:rPr>
              <a:t>Nacházely</a:t>
            </a:r>
            <a:r>
              <a:rPr lang="en-US" dirty="0">
                <a:cs typeface="Calibri"/>
              </a:rPr>
              <a:t> se s </a:t>
            </a:r>
            <a:r>
              <a:rPr lang="en-US" dirty="0" err="1">
                <a:cs typeface="Calibri"/>
              </a:rPr>
              <a:t>ní</a:t>
            </a:r>
            <a:r>
              <a:rPr lang="en-US" dirty="0">
                <a:cs typeface="Calibri"/>
              </a:rPr>
              <a:t> </a:t>
            </a:r>
            <a:r>
              <a:rPr lang="en-US" dirty="0" err="1">
                <a:cs typeface="Calibri"/>
              </a:rPr>
              <a:t>velká</a:t>
            </a:r>
            <a:r>
              <a:rPr lang="en-US" dirty="0">
                <a:cs typeface="Calibri"/>
              </a:rPr>
              <a:t> </a:t>
            </a:r>
            <a:r>
              <a:rPr lang="en-US" dirty="0" err="1">
                <a:cs typeface="Calibri"/>
              </a:rPr>
              <a:t>kamna</a:t>
            </a:r>
            <a:r>
              <a:rPr lang="en-US" dirty="0">
                <a:cs typeface="Calibri"/>
              </a:rPr>
              <a:t>/pec, </a:t>
            </a:r>
            <a:r>
              <a:rPr lang="en-US" dirty="0" err="1">
                <a:cs typeface="Calibri"/>
              </a:rPr>
              <a:t>lavice</a:t>
            </a:r>
            <a:r>
              <a:rPr lang="en-US" dirty="0">
                <a:cs typeface="Calibri"/>
              </a:rPr>
              <a:t>, </a:t>
            </a:r>
            <a:r>
              <a:rPr lang="en-US" dirty="0" err="1">
                <a:cs typeface="Calibri"/>
              </a:rPr>
              <a:t>nůše</a:t>
            </a:r>
            <a:r>
              <a:rPr lang="en-US" dirty="0">
                <a:cs typeface="Calibri"/>
              </a:rPr>
              <a:t> a </a:t>
            </a:r>
            <a:r>
              <a:rPr lang="en-US" dirty="0" err="1">
                <a:cs typeface="Calibri"/>
              </a:rPr>
              <a:t>koše</a:t>
            </a:r>
            <a:r>
              <a:rPr lang="en-US" dirty="0">
                <a:cs typeface="Calibri"/>
              </a:rPr>
              <a:t> se </a:t>
            </a:r>
            <a:r>
              <a:rPr lang="en-US" dirty="0" err="1">
                <a:cs typeface="Calibri"/>
              </a:rPr>
              <a:t>sušenými</a:t>
            </a:r>
            <a:r>
              <a:rPr lang="en-US" dirty="0">
                <a:cs typeface="Calibri"/>
              </a:rPr>
              <a:t> </a:t>
            </a:r>
            <a:r>
              <a:rPr lang="en-US" dirty="0" err="1">
                <a:cs typeface="Calibri"/>
              </a:rPr>
              <a:t>ořechy</a:t>
            </a:r>
            <a:r>
              <a:rPr lang="en-US" dirty="0">
                <a:cs typeface="Calibri"/>
              </a:rPr>
              <a:t> a </a:t>
            </a:r>
            <a:r>
              <a:rPr lang="en-US" dirty="0" err="1">
                <a:cs typeface="Calibri"/>
              </a:rPr>
              <a:t>plody</a:t>
            </a:r>
            <a:r>
              <a:rPr lang="en-US" dirty="0">
                <a:cs typeface="Calibri"/>
              </a:rPr>
              <a:t> a </a:t>
            </a:r>
            <a:r>
              <a:rPr lang="en-US" dirty="0" err="1">
                <a:cs typeface="Calibri"/>
              </a:rPr>
              <a:t>samozřejmě</a:t>
            </a:r>
            <a:r>
              <a:rPr lang="en-US" dirty="0">
                <a:cs typeface="Calibri"/>
              </a:rPr>
              <a:t> </a:t>
            </a:r>
            <a:r>
              <a:rPr lang="en-US" dirty="0" err="1">
                <a:cs typeface="Calibri"/>
              </a:rPr>
              <a:t>hodně</a:t>
            </a:r>
            <a:r>
              <a:rPr lang="en-US" dirty="0">
                <a:cs typeface="Calibri"/>
              </a:rPr>
              <a:t> </a:t>
            </a:r>
            <a:r>
              <a:rPr lang="en-US" dirty="0" err="1">
                <a:cs typeface="Calibri"/>
              </a:rPr>
              <a:t>nádobí</a:t>
            </a:r>
            <a:r>
              <a:rPr lang="cs-CZ" dirty="0">
                <a:cs typeface="Calibri"/>
              </a:rPr>
              <a:t>.</a:t>
            </a:r>
            <a:endParaRPr lang="en-US" dirty="0">
              <a:cs typeface="Calibri"/>
            </a:endParaRPr>
          </a:p>
          <a:p>
            <a:r>
              <a:rPr lang="en-US" dirty="0" err="1">
                <a:cs typeface="Calibri"/>
              </a:rPr>
              <a:t>Formy</a:t>
            </a:r>
            <a:r>
              <a:rPr lang="en-US" dirty="0">
                <a:cs typeface="Calibri"/>
              </a:rPr>
              <a:t>, </a:t>
            </a:r>
            <a:r>
              <a:rPr lang="en-US" dirty="0" err="1">
                <a:cs typeface="Calibri"/>
              </a:rPr>
              <a:t>které</a:t>
            </a:r>
            <a:r>
              <a:rPr lang="en-US" dirty="0">
                <a:cs typeface="Calibri"/>
              </a:rPr>
              <a:t> </a:t>
            </a:r>
            <a:r>
              <a:rPr lang="en-US" dirty="0" err="1">
                <a:cs typeface="Calibri"/>
              </a:rPr>
              <a:t>vypadaly</a:t>
            </a:r>
            <a:r>
              <a:rPr lang="en-US" dirty="0">
                <a:cs typeface="Calibri"/>
              </a:rPr>
              <a:t> </a:t>
            </a:r>
            <a:r>
              <a:rPr lang="en-US" dirty="0" err="1">
                <a:cs typeface="Calibri"/>
              </a:rPr>
              <a:t>jako</a:t>
            </a:r>
            <a:r>
              <a:rPr lang="en-US" dirty="0">
                <a:cs typeface="Calibri"/>
              </a:rPr>
              <a:t> </a:t>
            </a:r>
            <a:r>
              <a:rPr lang="en-US" dirty="0" err="1">
                <a:cs typeface="Calibri"/>
              </a:rPr>
              <a:t>formy</a:t>
            </a:r>
            <a:r>
              <a:rPr lang="en-US" dirty="0">
                <a:cs typeface="Calibri"/>
              </a:rPr>
              <a:t> </a:t>
            </a:r>
            <a:r>
              <a:rPr lang="en-US" dirty="0" err="1">
                <a:cs typeface="Calibri"/>
              </a:rPr>
              <a:t>na</a:t>
            </a:r>
            <a:r>
              <a:rPr lang="en-US" dirty="0">
                <a:cs typeface="Calibri"/>
              </a:rPr>
              <a:t> </a:t>
            </a:r>
            <a:r>
              <a:rPr lang="en-US" dirty="0" err="1">
                <a:cs typeface="Calibri"/>
              </a:rPr>
              <a:t>bábovky</a:t>
            </a:r>
            <a:r>
              <a:rPr lang="en-US" dirty="0">
                <a:cs typeface="Calibri"/>
              </a:rPr>
              <a:t>, </a:t>
            </a:r>
            <a:r>
              <a:rPr lang="en-US" dirty="0" err="1">
                <a:cs typeface="Calibri"/>
              </a:rPr>
              <a:t>nebyly</a:t>
            </a:r>
            <a:r>
              <a:rPr lang="en-US" dirty="0">
                <a:cs typeface="Calibri"/>
              </a:rPr>
              <a:t> </a:t>
            </a:r>
            <a:r>
              <a:rPr lang="en-US" dirty="0" err="1">
                <a:cs typeface="Calibri"/>
              </a:rPr>
              <a:t>na</a:t>
            </a:r>
            <a:r>
              <a:rPr lang="en-US" dirty="0">
                <a:cs typeface="Calibri"/>
              </a:rPr>
              <a:t> </a:t>
            </a:r>
            <a:r>
              <a:rPr lang="en-US" dirty="0" err="1">
                <a:cs typeface="Calibri"/>
              </a:rPr>
              <a:t>bábovky</a:t>
            </a:r>
            <a:r>
              <a:rPr lang="en-US" dirty="0">
                <a:cs typeface="Calibri"/>
              </a:rPr>
              <a:t>, </a:t>
            </a:r>
            <a:r>
              <a:rPr lang="en-US" dirty="0" err="1">
                <a:cs typeface="Calibri"/>
              </a:rPr>
              <a:t>dávaly</a:t>
            </a:r>
            <a:r>
              <a:rPr lang="en-US" dirty="0">
                <a:cs typeface="Calibri"/>
              </a:rPr>
              <a:t> se do </a:t>
            </a:r>
            <a:r>
              <a:rPr lang="en-US" dirty="0" err="1">
                <a:cs typeface="Calibri"/>
              </a:rPr>
              <a:t>nich</a:t>
            </a:r>
            <a:r>
              <a:rPr lang="en-US" dirty="0">
                <a:cs typeface="Calibri"/>
              </a:rPr>
              <a:t> </a:t>
            </a:r>
            <a:r>
              <a:rPr lang="en-US" dirty="0" err="1">
                <a:cs typeface="Calibri"/>
              </a:rPr>
              <a:t>uvařené</a:t>
            </a:r>
            <a:r>
              <a:rPr lang="en-US" dirty="0">
                <a:cs typeface="Calibri"/>
              </a:rPr>
              <a:t> </a:t>
            </a:r>
            <a:r>
              <a:rPr lang="en-US" dirty="0" err="1">
                <a:cs typeface="Calibri"/>
              </a:rPr>
              <a:t>vnitřnosti</a:t>
            </a:r>
            <a:r>
              <a:rPr lang="en-US" dirty="0">
                <a:cs typeface="Calibri"/>
              </a:rPr>
              <a:t> a </a:t>
            </a:r>
            <a:r>
              <a:rPr lang="en-US" dirty="0" err="1">
                <a:cs typeface="Calibri"/>
              </a:rPr>
              <a:t>maso</a:t>
            </a:r>
            <a:r>
              <a:rPr lang="cs-CZ" dirty="0">
                <a:cs typeface="Calibri"/>
              </a:rPr>
              <a:t>.</a:t>
            </a:r>
            <a:endParaRPr lang="en-US" dirty="0">
              <a:cs typeface="Calibri"/>
            </a:endParaRPr>
          </a:p>
          <a:p>
            <a:pPr marL="0" indent="0">
              <a:buNone/>
            </a:pPr>
            <a:endParaRPr lang="en-US" dirty="0">
              <a:cs typeface="Calibri"/>
            </a:endParaRPr>
          </a:p>
          <a:p>
            <a:pPr marL="0" indent="0">
              <a:buNone/>
            </a:pPr>
            <a:endParaRPr lang="en-US" dirty="0">
              <a:cs typeface="Calibri"/>
            </a:endParaRPr>
          </a:p>
        </p:txBody>
      </p:sp>
      <p:pic>
        <p:nvPicPr>
          <p:cNvPr id="4" name="Picture 4" descr="A picture containing indoor, floor, old, basement&#10;&#10;Description automatically generated">
            <a:extLst>
              <a:ext uri="{FF2B5EF4-FFF2-40B4-BE49-F238E27FC236}">
                <a16:creationId xmlns:a16="http://schemas.microsoft.com/office/drawing/2014/main" id="{A6DD8038-107B-4F88-28C0-249A8E45A4E5}"/>
              </a:ext>
            </a:extLst>
          </p:cNvPr>
          <p:cNvPicPr>
            <a:picLocks noChangeAspect="1"/>
          </p:cNvPicPr>
          <p:nvPr/>
        </p:nvPicPr>
        <p:blipFill>
          <a:blip r:embed="rId2"/>
          <a:stretch>
            <a:fillRect/>
          </a:stretch>
        </p:blipFill>
        <p:spPr>
          <a:xfrm>
            <a:off x="8358554" y="440032"/>
            <a:ext cx="3528646" cy="2355507"/>
          </a:xfrm>
          <a:prstGeom prst="rect">
            <a:avLst/>
          </a:prstGeom>
        </p:spPr>
      </p:pic>
    </p:spTree>
    <p:extLst>
      <p:ext uri="{BB962C8B-B14F-4D97-AF65-F5344CB8AC3E}">
        <p14:creationId xmlns:p14="http://schemas.microsoft.com/office/powerpoint/2010/main" val="1307334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E9C9F-FABC-725F-0779-B612CF0F0543}"/>
              </a:ext>
            </a:extLst>
          </p:cNvPr>
          <p:cNvSpPr>
            <a:spLocks noGrp="1"/>
          </p:cNvSpPr>
          <p:nvPr>
            <p:ph type="title"/>
          </p:nvPr>
        </p:nvSpPr>
        <p:spPr/>
        <p:txBody>
          <a:bodyPr/>
          <a:lstStyle/>
          <a:p>
            <a:r>
              <a:rPr lang="en-US" err="1">
                <a:latin typeface="Baguet Script"/>
                <a:cs typeface="Calibri Light"/>
              </a:rPr>
              <a:t>Zajímavosti</a:t>
            </a:r>
            <a:endParaRPr lang="en-US" err="1">
              <a:latin typeface="Baguet Script"/>
            </a:endParaRPr>
          </a:p>
        </p:txBody>
      </p:sp>
      <p:sp>
        <p:nvSpPr>
          <p:cNvPr id="3" name="Content Placeholder 2">
            <a:extLst>
              <a:ext uri="{FF2B5EF4-FFF2-40B4-BE49-F238E27FC236}">
                <a16:creationId xmlns:a16="http://schemas.microsoft.com/office/drawing/2014/main" id="{5005EE48-A965-14BE-2367-4440FB987AE0}"/>
              </a:ext>
            </a:extLst>
          </p:cNvPr>
          <p:cNvSpPr>
            <a:spLocks noGrp="1"/>
          </p:cNvSpPr>
          <p:nvPr>
            <p:ph idx="1"/>
          </p:nvPr>
        </p:nvSpPr>
        <p:spPr>
          <a:xfrm>
            <a:off x="838200" y="1509102"/>
            <a:ext cx="10515600" cy="4667861"/>
          </a:xfrm>
          <a:solidFill>
            <a:srgbClr val="F0F4FF"/>
          </a:solidFill>
        </p:spPr>
        <p:txBody>
          <a:bodyPr vert="horz" lIns="91440" tIns="45720" rIns="91440" bIns="45720" rtlCol="0" anchor="t">
            <a:normAutofit/>
          </a:bodyPr>
          <a:lstStyle/>
          <a:p>
            <a:pPr marL="0" indent="0">
              <a:buNone/>
            </a:pPr>
            <a:r>
              <a:rPr lang="en-US" b="1" dirty="0" err="1">
                <a:cs typeface="Calibri"/>
              </a:rPr>
              <a:t>Erb</a:t>
            </a:r>
            <a:r>
              <a:rPr lang="en-US" b="1" dirty="0">
                <a:cs typeface="Calibri"/>
              </a:rPr>
              <a:t> </a:t>
            </a:r>
            <a:r>
              <a:rPr lang="en-US" b="1" dirty="0" err="1">
                <a:cs typeface="Calibri"/>
              </a:rPr>
              <a:t>rodu</a:t>
            </a:r>
            <a:r>
              <a:rPr lang="en-US" b="1" dirty="0">
                <a:cs typeface="Calibri"/>
              </a:rPr>
              <a:t> </a:t>
            </a:r>
            <a:r>
              <a:rPr lang="en-US" b="1" dirty="0" err="1">
                <a:cs typeface="Calibri"/>
              </a:rPr>
              <a:t>Kinských</a:t>
            </a:r>
            <a:r>
              <a:rPr lang="en-US" b="1" dirty="0">
                <a:cs typeface="Calibri"/>
              </a:rPr>
              <a:t> dal Borgo</a:t>
            </a:r>
            <a:endParaRPr lang="en-US" dirty="0"/>
          </a:p>
          <a:p>
            <a:endParaRPr lang="en-US" b="1" dirty="0">
              <a:cs typeface="Calibri"/>
            </a:endParaRPr>
          </a:p>
          <a:p>
            <a:pPr marL="0" indent="0">
              <a:buNone/>
            </a:pPr>
            <a:endParaRPr lang="en-US" b="1" dirty="0">
              <a:cs typeface="Calibri"/>
            </a:endParaRPr>
          </a:p>
          <a:p>
            <a:pPr marL="0" indent="0">
              <a:buNone/>
            </a:pPr>
            <a:endParaRPr lang="en-US" b="1" dirty="0">
              <a:cs typeface="Calibri"/>
            </a:endParaRPr>
          </a:p>
          <a:p>
            <a:pPr marL="0" indent="0">
              <a:buNone/>
            </a:pPr>
            <a:endParaRPr lang="en-US" b="1" dirty="0">
              <a:cs typeface="Calibri"/>
            </a:endParaRPr>
          </a:p>
          <a:p>
            <a:pPr marL="0" indent="0">
              <a:buNone/>
            </a:pPr>
            <a:endParaRPr lang="en-US" b="1" dirty="0">
              <a:cs typeface="Calibri"/>
            </a:endParaRPr>
          </a:p>
          <a:p>
            <a:pPr marL="0" indent="0">
              <a:buNone/>
            </a:pPr>
            <a:endParaRPr lang="en-US" b="1" dirty="0">
              <a:cs typeface="Calibri"/>
            </a:endParaRPr>
          </a:p>
          <a:p>
            <a:pPr marL="0" indent="0">
              <a:buNone/>
            </a:pPr>
            <a:r>
              <a:rPr lang="en-US" b="1" dirty="0" err="1">
                <a:cs typeface="Calibri"/>
              </a:rPr>
              <a:t>Pohádky</a:t>
            </a:r>
            <a:endParaRPr lang="en-US" dirty="0">
              <a:cs typeface="Calibri"/>
            </a:endParaRPr>
          </a:p>
          <a:p>
            <a:r>
              <a:rPr lang="en-US" dirty="0">
                <a:cs typeface="Calibri"/>
              </a:rPr>
              <a:t>Na Kosti se </a:t>
            </a:r>
            <a:r>
              <a:rPr lang="en-US" dirty="0" err="1">
                <a:cs typeface="Calibri"/>
              </a:rPr>
              <a:t>natáčelo</a:t>
            </a:r>
            <a:r>
              <a:rPr lang="en-US" dirty="0">
                <a:cs typeface="Calibri"/>
              </a:rPr>
              <a:t> </a:t>
            </a:r>
            <a:r>
              <a:rPr lang="en-US" dirty="0" err="1">
                <a:cs typeface="Calibri"/>
              </a:rPr>
              <a:t>mnoho</a:t>
            </a:r>
            <a:r>
              <a:rPr lang="en-US" dirty="0">
                <a:cs typeface="Calibri"/>
              </a:rPr>
              <a:t> </a:t>
            </a:r>
            <a:r>
              <a:rPr lang="en-US" dirty="0" err="1">
                <a:cs typeface="Calibri"/>
              </a:rPr>
              <a:t>pohádek</a:t>
            </a:r>
            <a:r>
              <a:rPr lang="en-US" dirty="0">
                <a:cs typeface="Calibri"/>
              </a:rPr>
              <a:t>, </a:t>
            </a:r>
            <a:r>
              <a:rPr lang="en-US" dirty="0" err="1">
                <a:cs typeface="Calibri"/>
              </a:rPr>
              <a:t>např</a:t>
            </a:r>
            <a:r>
              <a:rPr lang="en-US" dirty="0">
                <a:cs typeface="Calibri"/>
              </a:rPr>
              <a:t>. S </a:t>
            </a:r>
            <a:r>
              <a:rPr lang="en-US" dirty="0" err="1">
                <a:cs typeface="Calibri"/>
              </a:rPr>
              <a:t>čerty</a:t>
            </a:r>
            <a:r>
              <a:rPr lang="en-US" dirty="0">
                <a:cs typeface="Calibri"/>
              </a:rPr>
              <a:t> </a:t>
            </a:r>
            <a:r>
              <a:rPr lang="en-US" dirty="0" err="1">
                <a:cs typeface="Calibri"/>
              </a:rPr>
              <a:t>nejsou</a:t>
            </a:r>
            <a:r>
              <a:rPr lang="en-US" dirty="0">
                <a:cs typeface="Calibri"/>
              </a:rPr>
              <a:t> </a:t>
            </a:r>
            <a:r>
              <a:rPr lang="en-US" dirty="0" err="1">
                <a:cs typeface="Calibri"/>
              </a:rPr>
              <a:t>žerty</a:t>
            </a:r>
            <a:r>
              <a:rPr lang="cs-CZ" dirty="0">
                <a:cs typeface="Calibri"/>
              </a:rPr>
              <a:t>.</a:t>
            </a:r>
            <a:endParaRPr lang="en-US" dirty="0">
              <a:cs typeface="Calibri"/>
            </a:endParaRPr>
          </a:p>
          <a:p>
            <a:endParaRPr lang="en-US" dirty="0">
              <a:cs typeface="Calibri"/>
            </a:endParaRPr>
          </a:p>
        </p:txBody>
      </p:sp>
      <p:pic>
        <p:nvPicPr>
          <p:cNvPr id="4" name="Picture 4" descr="Logo, company name&#10;&#10;Description automatically generated">
            <a:extLst>
              <a:ext uri="{FF2B5EF4-FFF2-40B4-BE49-F238E27FC236}">
                <a16:creationId xmlns:a16="http://schemas.microsoft.com/office/drawing/2014/main" id="{BF53CE3E-D820-AFB0-DFA7-373BB5C877FE}"/>
              </a:ext>
            </a:extLst>
          </p:cNvPr>
          <p:cNvPicPr>
            <a:picLocks noChangeAspect="1"/>
          </p:cNvPicPr>
          <p:nvPr/>
        </p:nvPicPr>
        <p:blipFill>
          <a:blip r:embed="rId2"/>
          <a:stretch>
            <a:fillRect/>
          </a:stretch>
        </p:blipFill>
        <p:spPr>
          <a:xfrm>
            <a:off x="1107831" y="2458916"/>
            <a:ext cx="2614246" cy="1776046"/>
          </a:xfrm>
          <a:prstGeom prst="rect">
            <a:avLst/>
          </a:prstGeom>
        </p:spPr>
      </p:pic>
    </p:spTree>
    <p:extLst>
      <p:ext uri="{BB962C8B-B14F-4D97-AF65-F5344CB8AC3E}">
        <p14:creationId xmlns:p14="http://schemas.microsoft.com/office/powerpoint/2010/main" val="274092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CC6458-46EF-BF04-8935-923BEB4D1285}"/>
              </a:ext>
            </a:extLst>
          </p:cNvPr>
          <p:cNvSpPr>
            <a:spLocks noGrp="1"/>
          </p:cNvSpPr>
          <p:nvPr>
            <p:ph idx="1"/>
          </p:nvPr>
        </p:nvSpPr>
        <p:spPr>
          <a:xfrm>
            <a:off x="1049215" y="266456"/>
            <a:ext cx="10515600" cy="4351338"/>
          </a:xfrm>
          <a:solidFill>
            <a:srgbClr val="F0F4FF"/>
          </a:solidFill>
        </p:spPr>
        <p:txBody>
          <a:bodyPr vert="horz" lIns="91440" tIns="45720" rIns="91440" bIns="45720" rtlCol="0" anchor="ctr">
            <a:normAutofit/>
          </a:bodyPr>
          <a:lstStyle/>
          <a:p>
            <a:pPr marL="0" indent="0" algn="ctr">
              <a:buNone/>
            </a:pPr>
            <a:r>
              <a:rPr lang="en-US" sz="4400">
                <a:latin typeface="Baguet Script"/>
                <a:ea typeface="+mj-ea"/>
                <a:cs typeface="Calibri Light"/>
              </a:rPr>
              <a:t>DĚKUJEME ZA POZORNOST :)</a:t>
            </a:r>
          </a:p>
        </p:txBody>
      </p:sp>
      <p:pic>
        <p:nvPicPr>
          <p:cNvPr id="4" name="Picture 4">
            <a:extLst>
              <a:ext uri="{FF2B5EF4-FFF2-40B4-BE49-F238E27FC236}">
                <a16:creationId xmlns:a16="http://schemas.microsoft.com/office/drawing/2014/main" id="{E56912E1-5306-6535-D1EC-D457F582A305}"/>
              </a:ext>
            </a:extLst>
          </p:cNvPr>
          <p:cNvPicPr>
            <a:picLocks noChangeAspect="1"/>
          </p:cNvPicPr>
          <p:nvPr/>
        </p:nvPicPr>
        <p:blipFill>
          <a:blip r:embed="rId2"/>
          <a:stretch>
            <a:fillRect/>
          </a:stretch>
        </p:blipFill>
        <p:spPr>
          <a:xfrm>
            <a:off x="3798277" y="2982791"/>
            <a:ext cx="4900246" cy="3260478"/>
          </a:xfrm>
          <a:prstGeom prst="rect">
            <a:avLst/>
          </a:prstGeom>
        </p:spPr>
      </p:pic>
    </p:spTree>
    <p:extLst>
      <p:ext uri="{BB962C8B-B14F-4D97-AF65-F5344CB8AC3E}">
        <p14:creationId xmlns:p14="http://schemas.microsoft.com/office/powerpoint/2010/main" val="274217366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958</Words>
  <Application>Microsoft Office PowerPoint</Application>
  <PresentationFormat>Širokoúhlá obrazovka</PresentationFormat>
  <Paragraphs>59</Paragraphs>
  <Slides>8</Slides>
  <Notes>4</Notes>
  <HiddenSlides>0</HiddenSlides>
  <MMClips>0</MMClips>
  <ScaleCrop>false</ScaleCrop>
  <HeadingPairs>
    <vt:vector size="6" baseType="variant">
      <vt:variant>
        <vt:lpstr>Použitá písma</vt:lpstr>
      </vt:variant>
      <vt:variant>
        <vt:i4>6</vt:i4>
      </vt:variant>
      <vt:variant>
        <vt:lpstr>Motiv</vt:lpstr>
      </vt:variant>
      <vt:variant>
        <vt:i4>1</vt:i4>
      </vt:variant>
      <vt:variant>
        <vt:lpstr>Nadpisy snímků</vt:lpstr>
      </vt:variant>
      <vt:variant>
        <vt:i4>8</vt:i4>
      </vt:variant>
    </vt:vector>
  </HeadingPairs>
  <TitlesOfParts>
    <vt:vector size="15" baseType="lpstr">
      <vt:lpstr>Yu Gothic</vt:lpstr>
      <vt:lpstr>Arial</vt:lpstr>
      <vt:lpstr>Baguet Script</vt:lpstr>
      <vt:lpstr>Calibri</vt:lpstr>
      <vt:lpstr>Calibri Light</vt:lpstr>
      <vt:lpstr>Georgia Pro</vt:lpstr>
      <vt:lpstr>office theme</vt:lpstr>
      <vt:lpstr>Hrad Kost</vt:lpstr>
      <vt:lpstr>Jak jsme jeli?</vt:lpstr>
      <vt:lpstr>Kde leží hrad Kost?</vt:lpstr>
      <vt:lpstr>Podoba hradu Kost  </vt:lpstr>
      <vt:lpstr>Historie</vt:lpstr>
      <vt:lpstr>Zajímavosti </vt:lpstr>
      <vt:lpstr>Zajímavosti</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Denisa Neubauerová</cp:lastModifiedBy>
  <cp:revision>342</cp:revision>
  <dcterms:created xsi:type="dcterms:W3CDTF">2023-05-25T15:19:18Z</dcterms:created>
  <dcterms:modified xsi:type="dcterms:W3CDTF">2023-06-28T11:51:00Z</dcterms:modified>
</cp:coreProperties>
</file>