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95" r:id="rId7"/>
    <p:sldId id="259" r:id="rId8"/>
    <p:sldId id="261" r:id="rId9"/>
    <p:sldId id="321" r:id="rId10"/>
    <p:sldId id="263" r:id="rId11"/>
    <p:sldId id="319" r:id="rId12"/>
    <p:sldId id="322" r:id="rId13"/>
    <p:sldId id="269" r:id="rId14"/>
    <p:sldId id="276" r:id="rId15"/>
    <p:sldId id="270" r:id="rId16"/>
    <p:sldId id="266" r:id="rId17"/>
    <p:sldId id="267" r:id="rId18"/>
    <p:sldId id="268" r:id="rId19"/>
    <p:sldId id="272" r:id="rId20"/>
    <p:sldId id="273" r:id="rId21"/>
    <p:sldId id="323" r:id="rId22"/>
    <p:sldId id="271" r:id="rId23"/>
    <p:sldId id="309" r:id="rId24"/>
    <p:sldId id="308" r:id="rId25"/>
    <p:sldId id="275" r:id="rId26"/>
    <p:sldId id="316" r:id="rId27"/>
    <p:sldId id="317" r:id="rId28"/>
    <p:sldId id="278" r:id="rId29"/>
    <p:sldId id="280" r:id="rId30"/>
    <p:sldId id="281" r:id="rId31"/>
    <p:sldId id="318" r:id="rId32"/>
    <p:sldId id="293" r:id="rId33"/>
    <p:sldId id="284" r:id="rId34"/>
    <p:sldId id="285" r:id="rId35"/>
    <p:sldId id="288" r:id="rId36"/>
    <p:sldId id="303" r:id="rId37"/>
    <p:sldId id="292" r:id="rId38"/>
    <p:sldId id="302" r:id="rId39"/>
    <p:sldId id="304" r:id="rId40"/>
    <p:sldId id="305" r:id="rId41"/>
    <p:sldId id="324" r:id="rId4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FB312-EC83-445C-B959-F44DCF665809}" v="60" dt="2023-05-12T10:33:31.596"/>
    <p1510:client id="{05E5B4CB-0591-4505-B7BD-174FCCFF4581}" v="2" dt="2023-05-12T08:58:25.919"/>
    <p1510:client id="{08F7A27A-EB89-4D1B-B8C5-6800B4A6DD1C}" v="15" dt="2023-05-12T09:28:06.390"/>
    <p1510:client id="{0E35FBDB-6241-4106-9127-C1D5E2061C9D}" v="36" dt="2023-05-18T11:25:53.329"/>
    <p1510:client id="{0E399C4A-D817-44A0-864A-A3783C322D65}" v="38" dt="2023-05-12T10:01:59.465"/>
    <p1510:client id="{16EA282E-C2E2-4ACD-9600-9470AA2DC655}" v="35" dt="2023-05-17T11:50:27.524"/>
    <p1510:client id="{1E41841C-059A-4FDF-9FBA-D215EB3DFC7F}" v="4" dt="2023-05-12T09:40:12.411"/>
    <p1510:client id="{2C49A4B9-5452-476D-9F92-3CE6952D32E7}" v="12" dt="2023-05-14T13:40:36.185"/>
    <p1510:client id="{2CC43E84-5FBE-4DB2-BA4C-5E3B3AF45A46}" v="7" dt="2023-05-12T08:53:19.092"/>
    <p1510:client id="{2D5734A7-2E23-4A9A-981F-377B4A77D503}" v="465" dt="2023-05-12T10:40:42.651"/>
    <p1510:client id="{3E573F6D-3934-4B06-BC3D-730B2370A0E6}" v="4" dt="2023-05-12T09:43:27.854"/>
    <p1510:client id="{45C41E84-9846-4154-A4C3-CFFC8F3A32F5}" v="407" dt="2023-05-12T10:32:58.958"/>
    <p1510:client id="{4770DDBC-FA87-4C3D-9D7A-70CEBA5F3B96}" v="137" dt="2023-05-17T11:19:32.564"/>
    <p1510:client id="{48C6C68D-53B5-4150-AD35-1F7E1352077C}" v="79" dt="2023-05-18T11:47:22.374"/>
    <p1510:client id="{4AB43E47-3B55-40FD-9DDB-3ECA82A2BE2F}" v="269" dt="2023-05-12T09:27:58.896"/>
    <p1510:client id="{4EC89C1F-F712-43AA-B24F-33FB2B4905B0}" v="394" dt="2023-05-12T09:22:31.333"/>
    <p1510:client id="{5461C826-BF68-4E9D-8E0D-69CBD3C76480}" v="11" dt="2023-05-12T09:38:58.115"/>
    <p1510:client id="{5520B1ED-8650-4663-A7CB-5AAD41694A75}" v="152" dt="2023-05-12T09:20:22.513"/>
    <p1510:client id="{56BAB86F-FF12-475E-93A4-BAC49899297B}" v="21" dt="2023-05-12T10:51:34.236"/>
    <p1510:client id="{56DDC2D3-2214-47C3-824B-E90958D07830}" v="354" dt="2023-05-12T10:27:56.857"/>
    <p1510:client id="{587A7A02-0F29-482A-AF0F-3A55AFC9FF9C}" v="52" dt="2023-05-12T09:08:11.487"/>
    <p1510:client id="{6867A964-4E70-4C76-B139-5958A871006F}" v="97" dt="2023-05-12T10:10:26.854"/>
    <p1510:client id="{6CDD32F9-7496-48F0-A9AA-AE33758C97EF}" v="15" dt="2023-05-18T11:57:16.778"/>
    <p1510:client id="{709CC861-DD94-41B9-8B42-BB54A3A425E6}" v="7" dt="2023-05-12T08:56:15.089"/>
    <p1510:client id="{70A366B3-8E96-4E3C-8877-249158CD0CE2}" v="1" dt="2023-05-23T15:00:11.264"/>
    <p1510:client id="{764EBB40-7588-41C1-90D3-2E8628760DC5}" v="354" dt="2023-05-12T09:14:20.632"/>
    <p1510:client id="{76C200E4-2223-4EEE-B82A-3B9AD732773B}" v="1" dt="2023-05-18T12:29:10.761"/>
    <p1510:client id="{774CF330-7958-4C69-BC93-7D6D71AE3377}" v="3" dt="2023-05-12T10:04:46.697"/>
    <p1510:client id="{7F2CA920-DF47-4E3C-B0AE-EC3B455CC35E}" v="69" dt="2023-05-12T10:05:21.187"/>
    <p1510:client id="{80A32CE2-250E-451B-930C-4872982D6DB0}" v="2" dt="2023-05-12T08:58:27.307"/>
    <p1510:client id="{81093AF1-748A-4DB6-B4EE-795C922FB645}" v="1" dt="2023-05-12T09:28:35.095"/>
    <p1510:client id="{83F03664-6A26-4FE0-B1E9-757D5AADD342}" v="689" dt="2023-05-12T10:12:16.580"/>
    <p1510:client id="{8D66DA8C-5A4F-47D7-98B0-C3318A485B27}" v="235" dt="2023-05-12T09:42:26.887"/>
    <p1510:client id="{9284E768-2525-4BA5-8DE1-7CB04B43DCA3}" v="1" dt="2023-05-12T10:54:13.020"/>
    <p1510:client id="{955E966F-59C1-44A6-A29E-97E27851DDD4}" v="538" dt="2023-05-12T10:51:32.489"/>
    <p1510:client id="{96F4AA44-BE7D-40DC-817F-F67DC24244A4}" v="71" dt="2023-05-12T09:09:14.485"/>
    <p1510:client id="{9B9DDA6D-A6D9-4F10-91DC-CE4851C6ACEB}" v="3" dt="2023-05-12T09:31:12.150"/>
    <p1510:client id="{A100F80F-7ABC-4547-BAD6-7D7DF4752D68}" v="165" dt="2023-05-18T11:44:26.449"/>
    <p1510:client id="{A184F2D9-A081-4159-9195-3E861E6F32AB}" v="18" dt="2023-05-12T08:57:34.560"/>
    <p1510:client id="{A27ABB34-8D23-490E-8E62-4C4168ACC4B8}" v="13" dt="2023-05-12T08:56:56.448"/>
    <p1510:client id="{A7C40431-C50A-49CD-A22E-2217CA4680D9}" v="193" dt="2023-05-12T09:40:40.381"/>
    <p1510:client id="{A86AB3D1-DEF1-4B1E-8F6F-BDCA66EAF017}" v="400" dt="2023-05-12T09:23:15.669"/>
    <p1510:client id="{ABBCAF45-FC63-41D6-A035-3C6D069653C0}" v="142" dt="2023-05-12T09:35:56.343"/>
    <p1510:client id="{AD8F78D9-0D25-4FE8-8382-4D04BEF60876}" v="19" dt="2023-05-12T10:54:02.547"/>
    <p1510:client id="{AF426337-7CA2-4EFA-9C6F-30605E3432ED}" v="94" dt="2023-05-12T09:20:45.448"/>
    <p1510:client id="{B34B2D4F-79CD-4CD8-A05C-9AD88D087A43}" v="259" dt="2023-05-12T09:16:04.776"/>
    <p1510:client id="{B9F09B3C-7040-4479-90CE-662682AB6292}" v="1" dt="2023-05-12T08:54:53.232"/>
    <p1510:client id="{BB3BBBAC-0E45-46E1-A726-8EEF0F60E4A0}" v="1" dt="2023-05-12T09:12:00.354"/>
    <p1510:client id="{C716EEB9-1808-447F-9BFF-45F1ADD03CD2}" v="2" dt="2023-05-12T10:07:45.640"/>
    <p1510:client id="{D272DF98-04FB-410E-80CF-5C119B5FB864}" v="78" dt="2023-05-12T10:34:40.757"/>
    <p1510:client id="{D63FCA2B-15BA-41BB-9C74-1A7C164525D6}" v="1861" dt="2023-05-12T10:06:50.375"/>
    <p1510:client id="{D8CCA795-A791-4102-ABC5-23A6775018EF}" v="234" dt="2023-05-12T09:11:18.626"/>
    <p1510:client id="{DB636B2E-DC0C-4309-BA0B-993D814AD70E}" v="8" dt="2023-05-18T11:54:55.362"/>
    <p1510:client id="{E0270672-1B5D-432F-B9F1-62981E54B3E9}" v="84" dt="2023-05-19T11:07:57.395"/>
    <p1510:client id="{E7D985A5-15BE-4DFE-951B-87E3F1C92E7F}" v="6" dt="2023-05-12T09:30:04.959"/>
    <p1510:client id="{EA2A0D4C-64EC-4049-9AAA-2E81EF1872B7}" v="28" dt="2023-05-12T10:12:12.223"/>
    <p1510:client id="{EB5B2FE7-B7CF-4639-8B92-8884AAC1E619}" v="130" dt="2023-05-12T09:08:47.417"/>
    <p1510:client id="{EECA345A-92B5-4542-946A-8F63A0CA62B3}" v="11" dt="2023-05-19T09:58:15.106"/>
    <p1510:client id="{EFE61BBB-11BE-4E8C-85B5-EB6BC5A39D19}" v="170" dt="2023-05-12T09:43:49.414"/>
    <p1510:client id="{F0CD3D6E-FD9E-47EC-A59B-44F8D55122B7}" v="197" dt="2023-05-12T09:24:40.071"/>
    <p1510:client id="{F1D437CC-571D-415C-BFB8-BF0774F11F43}" v="56" dt="2023-05-12T10:25:46.279"/>
    <p1510:client id="{F2F279F7-9D89-4667-9CA3-7524D48E6E7B}" v="44" dt="2023-05-17T11:44:26.951"/>
    <p1510:client id="{FD4E8CAC-AFB4-4EC3-8248-6826E3E2585D}" v="568" dt="2023-05-12T10:20:12.7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6D0E24-6219-4737-BCBC-CD81A9D6B7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B620BC-2B94-45AB-91AE-1F1DB4FAE761}">
      <dgm:prSet/>
      <dgm:spPr/>
      <dgm:t>
        <a:bodyPr/>
        <a:lstStyle/>
        <a:p>
          <a:r>
            <a:rPr lang="cs-CZ" dirty="0">
              <a:latin typeface="Calibri Light" panose="020F0302020204030204"/>
            </a:rPr>
            <a:t>T</a:t>
          </a:r>
          <a:r>
            <a:rPr lang="cs-CZ" dirty="0">
              <a:latin typeface="Source Sans Pro"/>
              <a:ea typeface="Source Sans Pro"/>
            </a:rPr>
            <a:t>ěžba zlata zde probíhala již od středověku. </a:t>
          </a:r>
          <a:endParaRPr lang="en-US" dirty="0">
            <a:latin typeface="Source Sans Pro"/>
            <a:ea typeface="Source Sans Pro"/>
          </a:endParaRPr>
        </a:p>
      </dgm:t>
    </dgm:pt>
    <dgm:pt modelId="{5D1F73DF-E6E7-4AA1-B810-488ECEFACFD9}" type="parTrans" cxnId="{41B7E534-49D9-4965-BD8A-2B92B9FC1030}">
      <dgm:prSet/>
      <dgm:spPr/>
      <dgm:t>
        <a:bodyPr/>
        <a:lstStyle/>
        <a:p>
          <a:endParaRPr lang="en-US"/>
        </a:p>
      </dgm:t>
    </dgm:pt>
    <dgm:pt modelId="{AF40A0D4-906C-4A97-B8AD-A90B6074B44A}" type="sibTrans" cxnId="{41B7E534-49D9-4965-BD8A-2B92B9FC1030}">
      <dgm:prSet phldrT="01"/>
      <dgm:spPr/>
      <dgm:t>
        <a:bodyPr/>
        <a:lstStyle/>
        <a:p>
          <a:endParaRPr lang="en-US"/>
        </a:p>
      </dgm:t>
    </dgm:pt>
    <dgm:pt modelId="{875C9C2E-8487-4E99-9426-1226549AC342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Byla velmi důležitá pro místní obyvatele, kteří se živili tímto způsobem po mnoho let.</a:t>
          </a:r>
          <a:endParaRPr lang="en-US" dirty="0">
            <a:latin typeface="Source Sans Pro"/>
            <a:ea typeface="Source Sans Pro"/>
          </a:endParaRPr>
        </a:p>
      </dgm:t>
    </dgm:pt>
    <dgm:pt modelId="{5DE2DB81-13F7-4037-86DA-02114C9211CC}" type="parTrans" cxnId="{EE0D3BED-94D1-4D0E-981A-18E0DE2C8D47}">
      <dgm:prSet/>
      <dgm:spPr/>
      <dgm:t>
        <a:bodyPr/>
        <a:lstStyle/>
        <a:p>
          <a:endParaRPr lang="en-US"/>
        </a:p>
      </dgm:t>
    </dgm:pt>
    <dgm:pt modelId="{5D583A0B-CFC2-43B3-96EC-2CE4BCA88AE4}" type="sibTrans" cxnId="{EE0D3BED-94D1-4D0E-981A-18E0DE2C8D47}">
      <dgm:prSet phldrT="02"/>
      <dgm:spPr/>
      <dgm:t>
        <a:bodyPr/>
        <a:lstStyle/>
        <a:p>
          <a:endParaRPr lang="en-US"/>
        </a:p>
      </dgm:t>
    </dgm:pt>
    <dgm:pt modelId="{B8B9215A-09DC-449B-9E47-EB74D33A0C96}">
      <dgm:prSet/>
      <dgm:spPr/>
      <dgm:t>
        <a:bodyPr/>
        <a:lstStyle/>
        <a:p>
          <a:pPr rtl="0"/>
          <a:r>
            <a:rPr lang="en-GB" dirty="0">
              <a:latin typeface="Source Sans Pro"/>
              <a:ea typeface="Source Sans Pro"/>
            </a:rPr>
            <a:t> </a:t>
          </a:r>
          <a:r>
            <a:rPr lang="en-GB" dirty="0" err="1">
              <a:latin typeface="Source Sans Pro"/>
              <a:ea typeface="Source Sans Pro"/>
            </a:rPr>
            <a:t>Byla</a:t>
          </a:r>
          <a:r>
            <a:rPr lang="en-GB" dirty="0">
              <a:latin typeface="Source Sans Pro"/>
              <a:ea typeface="Source Sans Pro"/>
            </a:rPr>
            <a:t> </a:t>
          </a:r>
          <a:r>
            <a:rPr lang="en-GB" dirty="0" err="1">
              <a:latin typeface="Source Sans Pro"/>
              <a:ea typeface="Source Sans Pro"/>
            </a:rPr>
            <a:t>velmi</a:t>
          </a:r>
          <a:r>
            <a:rPr lang="en-GB" dirty="0">
              <a:latin typeface="Source Sans Pro"/>
              <a:ea typeface="Source Sans Pro"/>
            </a:rPr>
            <a:t> </a:t>
          </a:r>
          <a:r>
            <a:rPr lang="en-GB" dirty="0" err="1">
              <a:latin typeface="Source Sans Pro"/>
              <a:ea typeface="Source Sans Pro"/>
            </a:rPr>
            <a:t>úspěšná</a:t>
          </a:r>
          <a:r>
            <a:rPr lang="en-GB" dirty="0">
              <a:latin typeface="Source Sans Pro"/>
              <a:ea typeface="Source Sans Pro"/>
            </a:rPr>
            <a:t> a </a:t>
          </a:r>
          <a:r>
            <a:rPr lang="en-GB" dirty="0" err="1">
              <a:latin typeface="Source Sans Pro"/>
              <a:ea typeface="Source Sans Pro"/>
            </a:rPr>
            <a:t>přinesla</a:t>
          </a:r>
          <a:r>
            <a:rPr lang="en-GB" dirty="0">
              <a:latin typeface="Source Sans Pro"/>
              <a:ea typeface="Source Sans Pro"/>
            </a:rPr>
            <a:t> </a:t>
          </a:r>
          <a:r>
            <a:rPr lang="en-GB" dirty="0" err="1">
              <a:latin typeface="Source Sans Pro"/>
              <a:ea typeface="Source Sans Pro"/>
            </a:rPr>
            <a:t>této</a:t>
          </a:r>
          <a:r>
            <a:rPr lang="en-GB" dirty="0">
              <a:latin typeface="Source Sans Pro"/>
              <a:ea typeface="Source Sans Pro"/>
            </a:rPr>
            <a:t> </a:t>
          </a:r>
          <a:r>
            <a:rPr lang="en-GB" dirty="0" err="1">
              <a:latin typeface="Source Sans Pro"/>
              <a:ea typeface="Source Sans Pro"/>
            </a:rPr>
            <a:t>oblasti</a:t>
          </a:r>
          <a:r>
            <a:rPr lang="en-GB" dirty="0">
              <a:latin typeface="Source Sans Pro"/>
              <a:ea typeface="Source Sans Pro"/>
            </a:rPr>
            <a:t> </a:t>
          </a:r>
          <a:r>
            <a:rPr lang="en-GB" dirty="0" err="1">
              <a:latin typeface="Source Sans Pro"/>
              <a:ea typeface="Source Sans Pro"/>
            </a:rPr>
            <a:t>bohatství</a:t>
          </a:r>
          <a:r>
            <a:rPr lang="cs-CZ" dirty="0">
              <a:latin typeface="Source Sans Pro"/>
              <a:ea typeface="Source Sans Pro"/>
            </a:rPr>
            <a:t>.</a:t>
          </a:r>
          <a:endParaRPr lang="en-GB" dirty="0" err="1">
            <a:latin typeface="Source Sans Pro"/>
            <a:ea typeface="Source Sans Pro"/>
          </a:endParaRPr>
        </a:p>
      </dgm:t>
    </dgm:pt>
    <dgm:pt modelId="{7E7190C6-D616-40A5-9214-85D54FAB1414}" type="parTrans" cxnId="{DFAEA0B6-D57D-4C7F-9A53-CB32330DADA4}">
      <dgm:prSet/>
      <dgm:spPr/>
      <dgm:t>
        <a:bodyPr/>
        <a:lstStyle/>
        <a:p>
          <a:endParaRPr lang="en-US"/>
        </a:p>
      </dgm:t>
    </dgm:pt>
    <dgm:pt modelId="{27FD81FD-4F70-4254-868B-8A2D45AE8B8D}" type="sibTrans" cxnId="{DFAEA0B6-D57D-4C7F-9A53-CB32330DADA4}">
      <dgm:prSet phldrT="03"/>
      <dgm:spPr/>
      <dgm:t>
        <a:bodyPr/>
        <a:lstStyle/>
        <a:p>
          <a:endParaRPr lang="en-US"/>
        </a:p>
      </dgm:t>
    </dgm:pt>
    <dgm:pt modelId="{96FA6242-147A-491C-AA6D-A15C5736A3D9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Je zde více než 100 míst, kde se zlato těžilo.</a:t>
          </a:r>
          <a:endParaRPr lang="en-US" dirty="0">
            <a:latin typeface="Source Sans Pro"/>
            <a:ea typeface="Source Sans Pro"/>
          </a:endParaRPr>
        </a:p>
      </dgm:t>
    </dgm:pt>
    <dgm:pt modelId="{3E71ADCB-05CA-4276-B6B3-A4B01AAF2332}" type="parTrans" cxnId="{29E66470-9380-4600-A6E9-AD53F3BE070F}">
      <dgm:prSet/>
      <dgm:spPr/>
      <dgm:t>
        <a:bodyPr/>
        <a:lstStyle/>
        <a:p>
          <a:endParaRPr lang="en-US"/>
        </a:p>
      </dgm:t>
    </dgm:pt>
    <dgm:pt modelId="{B13D33B1-A776-4140-9413-15F0792D3659}" type="sibTrans" cxnId="{29E66470-9380-4600-A6E9-AD53F3BE070F}">
      <dgm:prSet phldrT="04"/>
      <dgm:spPr/>
      <dgm:t>
        <a:bodyPr/>
        <a:lstStyle/>
        <a:p>
          <a:endParaRPr lang="en-US"/>
        </a:p>
      </dgm:t>
    </dgm:pt>
    <dgm:pt modelId="{648CFE9A-E1AC-4912-A4C0-B3883E590977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Intenzivní těžba začala v 10. století, rozvíjela se, v 16. století se začalo přecházet k modernějším technikám.</a:t>
          </a:r>
          <a:endParaRPr lang="en-US" dirty="0">
            <a:latin typeface="Source Sans Pro"/>
            <a:ea typeface="Source Sans Pro"/>
          </a:endParaRPr>
        </a:p>
      </dgm:t>
    </dgm:pt>
    <dgm:pt modelId="{B448C45F-2110-4005-B22F-AAADEAA6141F}" type="parTrans" cxnId="{F096F504-AC82-4F20-88F6-E559CDBAE640}">
      <dgm:prSet/>
      <dgm:spPr/>
      <dgm:t>
        <a:bodyPr/>
        <a:lstStyle/>
        <a:p>
          <a:endParaRPr lang="en-US"/>
        </a:p>
      </dgm:t>
    </dgm:pt>
    <dgm:pt modelId="{3847731F-AB5F-499B-AAAE-5B77EC550CF9}" type="sibTrans" cxnId="{F096F504-AC82-4F20-88F6-E559CDBAE640}">
      <dgm:prSet phldrT="05"/>
      <dgm:spPr/>
      <dgm:t>
        <a:bodyPr/>
        <a:lstStyle/>
        <a:p>
          <a:endParaRPr lang="en-US"/>
        </a:p>
      </dgm:t>
    </dgm:pt>
    <dgm:pt modelId="{DAF447FC-19FE-417C-BD34-5C44872C9E42}" type="pres">
      <dgm:prSet presAssocID="{8A6D0E24-6219-4737-BCBC-CD81A9D6B7F3}" presName="linear" presStyleCnt="0">
        <dgm:presLayoutVars>
          <dgm:animLvl val="lvl"/>
          <dgm:resizeHandles val="exact"/>
        </dgm:presLayoutVars>
      </dgm:prSet>
      <dgm:spPr/>
    </dgm:pt>
    <dgm:pt modelId="{32FD28F1-F872-4093-8513-BA9B3B5A4540}" type="pres">
      <dgm:prSet presAssocID="{C0B620BC-2B94-45AB-91AE-1F1DB4FAE76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40932B3-C09F-4F23-A7F4-7055F54847B7}" type="pres">
      <dgm:prSet presAssocID="{AF40A0D4-906C-4A97-B8AD-A90B6074B44A}" presName="spacer" presStyleCnt="0"/>
      <dgm:spPr/>
    </dgm:pt>
    <dgm:pt modelId="{27E86FC5-4171-4ECC-8D49-E347C68C5CDA}" type="pres">
      <dgm:prSet presAssocID="{875C9C2E-8487-4E99-9426-1226549AC34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B0F7D04-8CED-4EA6-8C98-37677AB74302}" type="pres">
      <dgm:prSet presAssocID="{5D583A0B-CFC2-43B3-96EC-2CE4BCA88AE4}" presName="spacer" presStyleCnt="0"/>
      <dgm:spPr/>
    </dgm:pt>
    <dgm:pt modelId="{65932135-C95B-425C-8563-7654EB4650A0}" type="pres">
      <dgm:prSet presAssocID="{B8B9215A-09DC-449B-9E47-EB74D33A0C9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10C272B-B583-40E2-ABDB-46FFA2C79432}" type="pres">
      <dgm:prSet presAssocID="{27FD81FD-4F70-4254-868B-8A2D45AE8B8D}" presName="spacer" presStyleCnt="0"/>
      <dgm:spPr/>
    </dgm:pt>
    <dgm:pt modelId="{0DE2CEA7-F649-4816-AD47-1BA3B15EED88}" type="pres">
      <dgm:prSet presAssocID="{96FA6242-147A-491C-AA6D-A15C5736A3D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B904875-ED09-4DF2-8743-E41FBC35E484}" type="pres">
      <dgm:prSet presAssocID="{B13D33B1-A776-4140-9413-15F0792D3659}" presName="spacer" presStyleCnt="0"/>
      <dgm:spPr/>
    </dgm:pt>
    <dgm:pt modelId="{E38D5A5A-41D2-43CF-9A9D-613AB407FE0D}" type="pres">
      <dgm:prSet presAssocID="{648CFE9A-E1AC-4912-A4C0-B3883E59097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096F504-AC82-4F20-88F6-E559CDBAE640}" srcId="{8A6D0E24-6219-4737-BCBC-CD81A9D6B7F3}" destId="{648CFE9A-E1AC-4912-A4C0-B3883E590977}" srcOrd="4" destOrd="0" parTransId="{B448C45F-2110-4005-B22F-AAADEAA6141F}" sibTransId="{3847731F-AB5F-499B-AAAE-5B77EC550CF9}"/>
    <dgm:cxn modelId="{C04D251A-A5A0-4558-822C-CB303684D7D7}" type="presOf" srcId="{875C9C2E-8487-4E99-9426-1226549AC342}" destId="{27E86FC5-4171-4ECC-8D49-E347C68C5CDA}" srcOrd="0" destOrd="0" presId="urn:microsoft.com/office/officeart/2005/8/layout/vList2"/>
    <dgm:cxn modelId="{0A582829-629C-403F-9AD7-8BE3454E9E07}" type="presOf" srcId="{648CFE9A-E1AC-4912-A4C0-B3883E590977}" destId="{E38D5A5A-41D2-43CF-9A9D-613AB407FE0D}" srcOrd="0" destOrd="0" presId="urn:microsoft.com/office/officeart/2005/8/layout/vList2"/>
    <dgm:cxn modelId="{41B7E534-49D9-4965-BD8A-2B92B9FC1030}" srcId="{8A6D0E24-6219-4737-BCBC-CD81A9D6B7F3}" destId="{C0B620BC-2B94-45AB-91AE-1F1DB4FAE761}" srcOrd="0" destOrd="0" parTransId="{5D1F73DF-E6E7-4AA1-B810-488ECEFACFD9}" sibTransId="{AF40A0D4-906C-4A97-B8AD-A90B6074B44A}"/>
    <dgm:cxn modelId="{62FD5E3F-F78B-4526-98B5-EEFCE0E27709}" type="presOf" srcId="{B8B9215A-09DC-449B-9E47-EB74D33A0C96}" destId="{65932135-C95B-425C-8563-7654EB4650A0}" srcOrd="0" destOrd="0" presId="urn:microsoft.com/office/officeart/2005/8/layout/vList2"/>
    <dgm:cxn modelId="{29E66470-9380-4600-A6E9-AD53F3BE070F}" srcId="{8A6D0E24-6219-4737-BCBC-CD81A9D6B7F3}" destId="{96FA6242-147A-491C-AA6D-A15C5736A3D9}" srcOrd="3" destOrd="0" parTransId="{3E71ADCB-05CA-4276-B6B3-A4B01AAF2332}" sibTransId="{B13D33B1-A776-4140-9413-15F0792D3659}"/>
    <dgm:cxn modelId="{FA40DA80-3C13-463A-80D3-814723F95285}" type="presOf" srcId="{96FA6242-147A-491C-AA6D-A15C5736A3D9}" destId="{0DE2CEA7-F649-4816-AD47-1BA3B15EED88}" srcOrd="0" destOrd="0" presId="urn:microsoft.com/office/officeart/2005/8/layout/vList2"/>
    <dgm:cxn modelId="{DFAEA0B6-D57D-4C7F-9A53-CB32330DADA4}" srcId="{8A6D0E24-6219-4737-BCBC-CD81A9D6B7F3}" destId="{B8B9215A-09DC-449B-9E47-EB74D33A0C96}" srcOrd="2" destOrd="0" parTransId="{7E7190C6-D616-40A5-9214-85D54FAB1414}" sibTransId="{27FD81FD-4F70-4254-868B-8A2D45AE8B8D}"/>
    <dgm:cxn modelId="{B6AC5BD5-6231-4AFC-A839-9AEBE8686395}" type="presOf" srcId="{8A6D0E24-6219-4737-BCBC-CD81A9D6B7F3}" destId="{DAF447FC-19FE-417C-BD34-5C44872C9E42}" srcOrd="0" destOrd="0" presId="urn:microsoft.com/office/officeart/2005/8/layout/vList2"/>
    <dgm:cxn modelId="{EE0D3BED-94D1-4D0E-981A-18E0DE2C8D47}" srcId="{8A6D0E24-6219-4737-BCBC-CD81A9D6B7F3}" destId="{875C9C2E-8487-4E99-9426-1226549AC342}" srcOrd="1" destOrd="0" parTransId="{5DE2DB81-13F7-4037-86DA-02114C9211CC}" sibTransId="{5D583A0B-CFC2-43B3-96EC-2CE4BCA88AE4}"/>
    <dgm:cxn modelId="{344EE4FF-F1D6-4524-AC5F-EDFE090BADEE}" type="presOf" srcId="{C0B620BC-2B94-45AB-91AE-1F1DB4FAE761}" destId="{32FD28F1-F872-4093-8513-BA9B3B5A4540}" srcOrd="0" destOrd="0" presId="urn:microsoft.com/office/officeart/2005/8/layout/vList2"/>
    <dgm:cxn modelId="{56D40DA8-AF6A-4F95-BDD4-ED253B4BE9F2}" type="presParOf" srcId="{DAF447FC-19FE-417C-BD34-5C44872C9E42}" destId="{32FD28F1-F872-4093-8513-BA9B3B5A4540}" srcOrd="0" destOrd="0" presId="urn:microsoft.com/office/officeart/2005/8/layout/vList2"/>
    <dgm:cxn modelId="{597C583C-EB7E-448E-A521-EBA4E683E9C5}" type="presParOf" srcId="{DAF447FC-19FE-417C-BD34-5C44872C9E42}" destId="{140932B3-C09F-4F23-A7F4-7055F54847B7}" srcOrd="1" destOrd="0" presId="urn:microsoft.com/office/officeart/2005/8/layout/vList2"/>
    <dgm:cxn modelId="{AEFBD375-CB98-4EA5-BB49-EBF7780A3979}" type="presParOf" srcId="{DAF447FC-19FE-417C-BD34-5C44872C9E42}" destId="{27E86FC5-4171-4ECC-8D49-E347C68C5CDA}" srcOrd="2" destOrd="0" presId="urn:microsoft.com/office/officeart/2005/8/layout/vList2"/>
    <dgm:cxn modelId="{51BFD688-9F6A-41C0-B96C-2260E18ED0F6}" type="presParOf" srcId="{DAF447FC-19FE-417C-BD34-5C44872C9E42}" destId="{DB0F7D04-8CED-4EA6-8C98-37677AB74302}" srcOrd="3" destOrd="0" presId="urn:microsoft.com/office/officeart/2005/8/layout/vList2"/>
    <dgm:cxn modelId="{B1A1E0B4-E6ED-482E-B2FE-2AF1E61C7999}" type="presParOf" srcId="{DAF447FC-19FE-417C-BD34-5C44872C9E42}" destId="{65932135-C95B-425C-8563-7654EB4650A0}" srcOrd="4" destOrd="0" presId="urn:microsoft.com/office/officeart/2005/8/layout/vList2"/>
    <dgm:cxn modelId="{991D1276-CBAB-4A4F-9DA5-FA6FD8F2EB0A}" type="presParOf" srcId="{DAF447FC-19FE-417C-BD34-5C44872C9E42}" destId="{A10C272B-B583-40E2-ABDB-46FFA2C79432}" srcOrd="5" destOrd="0" presId="urn:microsoft.com/office/officeart/2005/8/layout/vList2"/>
    <dgm:cxn modelId="{87AB4596-540B-4365-952C-EEB1AEDD4AD1}" type="presParOf" srcId="{DAF447FC-19FE-417C-BD34-5C44872C9E42}" destId="{0DE2CEA7-F649-4816-AD47-1BA3B15EED88}" srcOrd="6" destOrd="0" presId="urn:microsoft.com/office/officeart/2005/8/layout/vList2"/>
    <dgm:cxn modelId="{EF221432-F1AF-4570-9A3D-959F94C0BCBB}" type="presParOf" srcId="{DAF447FC-19FE-417C-BD34-5C44872C9E42}" destId="{5B904875-ED09-4DF2-8743-E41FBC35E484}" srcOrd="7" destOrd="0" presId="urn:microsoft.com/office/officeart/2005/8/layout/vList2"/>
    <dgm:cxn modelId="{1D38F1E5-C35C-4294-B201-FF2B79F77702}" type="presParOf" srcId="{DAF447FC-19FE-417C-BD34-5C44872C9E42}" destId="{E38D5A5A-41D2-43CF-9A9D-613AB407FE0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789787-CD99-4042-B9D2-343D9C7ECC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B5356F-8797-4024-BB15-3213C1D607F7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V 10. století se zde těžilo pomocí kladívka a mlátku.</a:t>
          </a:r>
          <a:endParaRPr lang="en-US" dirty="0">
            <a:latin typeface="Source Sans Pro"/>
            <a:ea typeface="Source Sans Pro"/>
          </a:endParaRPr>
        </a:p>
      </dgm:t>
    </dgm:pt>
    <dgm:pt modelId="{CC833C72-A624-43D4-B837-96FD04DF767F}" type="parTrans" cxnId="{1F5DF244-78CB-410A-B3AD-E79739DAEA81}">
      <dgm:prSet/>
      <dgm:spPr/>
      <dgm:t>
        <a:bodyPr/>
        <a:lstStyle/>
        <a:p>
          <a:endParaRPr lang="en-US"/>
        </a:p>
      </dgm:t>
    </dgm:pt>
    <dgm:pt modelId="{19A91E08-B094-48B2-83B2-5C9BD2528B46}" type="sibTrans" cxnId="{1F5DF244-78CB-410A-B3AD-E79739DAEA81}">
      <dgm:prSet phldrT="01"/>
      <dgm:spPr/>
      <dgm:t>
        <a:bodyPr/>
        <a:lstStyle/>
        <a:p>
          <a:endParaRPr lang="en-US"/>
        </a:p>
      </dgm:t>
    </dgm:pt>
    <dgm:pt modelId="{58BA9350-C96E-4F09-86CE-45CF94B31AF8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V 16. století se používaly vodní mlýny a vrtací stroje.</a:t>
          </a:r>
          <a:endParaRPr lang="en-US" dirty="0">
            <a:latin typeface="Source Sans Pro"/>
            <a:ea typeface="Source Sans Pro"/>
          </a:endParaRPr>
        </a:p>
      </dgm:t>
    </dgm:pt>
    <dgm:pt modelId="{E6AB51A1-0468-424C-8E65-640385049800}" type="parTrans" cxnId="{9205FEC0-A42F-4D80-AB9A-52A68C128DB6}">
      <dgm:prSet/>
      <dgm:spPr/>
      <dgm:t>
        <a:bodyPr/>
        <a:lstStyle/>
        <a:p>
          <a:endParaRPr lang="en-US"/>
        </a:p>
      </dgm:t>
    </dgm:pt>
    <dgm:pt modelId="{D1011EE3-A9CB-436F-8C6F-C835F4BBD27C}" type="sibTrans" cxnId="{9205FEC0-A42F-4D80-AB9A-52A68C128DB6}">
      <dgm:prSet phldrT="02"/>
      <dgm:spPr/>
      <dgm:t>
        <a:bodyPr/>
        <a:lstStyle/>
        <a:p>
          <a:endParaRPr lang="en-US"/>
        </a:p>
      </dgm:t>
    </dgm:pt>
    <dgm:pt modelId="{B453AAAB-D1AA-458D-914C-BD9EF92FAC69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V 18. století se začaly používat hydraulické stroje, které byly efektivnější. </a:t>
          </a:r>
          <a:endParaRPr lang="en-US" dirty="0">
            <a:latin typeface="Source Sans Pro"/>
            <a:ea typeface="Source Sans Pro"/>
          </a:endParaRPr>
        </a:p>
      </dgm:t>
    </dgm:pt>
    <dgm:pt modelId="{65475573-B153-4049-B5AD-49B5B373BBD7}" type="parTrans" cxnId="{8674E363-47EF-4ED2-B503-B81A5257C341}">
      <dgm:prSet/>
      <dgm:spPr/>
      <dgm:t>
        <a:bodyPr/>
        <a:lstStyle/>
        <a:p>
          <a:endParaRPr lang="en-US"/>
        </a:p>
      </dgm:t>
    </dgm:pt>
    <dgm:pt modelId="{D55BB67B-E262-4EEE-94E7-1D8CE53BCEE6}" type="sibTrans" cxnId="{8674E363-47EF-4ED2-B503-B81A5257C341}">
      <dgm:prSet phldrT="03"/>
      <dgm:spPr/>
      <dgm:t>
        <a:bodyPr/>
        <a:lstStyle/>
        <a:p>
          <a:endParaRPr lang="en-US"/>
        </a:p>
      </dgm:t>
    </dgm:pt>
    <dgm:pt modelId="{2E160AC8-9672-47BA-9223-BEC35E361B7B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Je zde ještě 7 tun zlata. </a:t>
          </a:r>
          <a:endParaRPr lang="en-US" dirty="0">
            <a:latin typeface="Source Sans Pro"/>
            <a:ea typeface="Source Sans Pro"/>
          </a:endParaRPr>
        </a:p>
      </dgm:t>
    </dgm:pt>
    <dgm:pt modelId="{DB061A06-9DDA-4408-8D6D-AEAEC107AEBD}" type="parTrans" cxnId="{BE549FFE-2540-43F7-A392-E864178FF5C9}">
      <dgm:prSet/>
      <dgm:spPr/>
      <dgm:t>
        <a:bodyPr/>
        <a:lstStyle/>
        <a:p>
          <a:endParaRPr lang="en-US"/>
        </a:p>
      </dgm:t>
    </dgm:pt>
    <dgm:pt modelId="{A8F3F365-6EE6-4656-B10E-9FAA39F5940C}" type="sibTrans" cxnId="{BE549FFE-2540-43F7-A392-E864178FF5C9}">
      <dgm:prSet phldrT="04"/>
      <dgm:spPr/>
      <dgm:t>
        <a:bodyPr/>
        <a:lstStyle/>
        <a:p>
          <a:endParaRPr lang="en-US"/>
        </a:p>
      </dgm:t>
    </dgm:pt>
    <dgm:pt modelId="{C5FE47EA-1CD5-44B8-9440-83F857914A79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Bylo to velmi naučné.</a:t>
          </a:r>
          <a:endParaRPr lang="en-US" dirty="0">
            <a:latin typeface="Source Sans Pro"/>
            <a:ea typeface="Source Sans Pro"/>
          </a:endParaRPr>
        </a:p>
      </dgm:t>
    </dgm:pt>
    <dgm:pt modelId="{F6826635-15F1-483A-9520-4ED11C4DD202}" type="parTrans" cxnId="{20769FA3-A97A-45B3-AC6B-11D2D1371C97}">
      <dgm:prSet/>
      <dgm:spPr/>
      <dgm:t>
        <a:bodyPr/>
        <a:lstStyle/>
        <a:p>
          <a:endParaRPr lang="en-US"/>
        </a:p>
      </dgm:t>
    </dgm:pt>
    <dgm:pt modelId="{74BE0C0D-601A-4C52-92FF-1D1B7EBA96B9}" type="sibTrans" cxnId="{20769FA3-A97A-45B3-AC6B-11D2D1371C97}">
      <dgm:prSet phldrT="05"/>
      <dgm:spPr/>
      <dgm:t>
        <a:bodyPr/>
        <a:lstStyle/>
        <a:p>
          <a:endParaRPr lang="en-US"/>
        </a:p>
      </dgm:t>
    </dgm:pt>
    <dgm:pt modelId="{E33EC734-75C0-41B1-904C-CB8A2DEE6E81}" type="pres">
      <dgm:prSet presAssocID="{9A789787-CD99-4042-B9D2-343D9C7ECC1B}" presName="linear" presStyleCnt="0">
        <dgm:presLayoutVars>
          <dgm:animLvl val="lvl"/>
          <dgm:resizeHandles val="exact"/>
        </dgm:presLayoutVars>
      </dgm:prSet>
      <dgm:spPr/>
    </dgm:pt>
    <dgm:pt modelId="{3261BD3D-6C98-42FA-9CA3-C4414E163660}" type="pres">
      <dgm:prSet presAssocID="{89B5356F-8797-4024-BB15-3213C1D607F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096B1B8-E30E-4322-91A1-693507421CDD}" type="pres">
      <dgm:prSet presAssocID="{19A91E08-B094-48B2-83B2-5C9BD2528B46}" presName="spacer" presStyleCnt="0"/>
      <dgm:spPr/>
    </dgm:pt>
    <dgm:pt modelId="{78BD8014-15B6-4BAE-8C1D-3C22C4C75666}" type="pres">
      <dgm:prSet presAssocID="{58BA9350-C96E-4F09-86CE-45CF94B31AF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EAF46EA-0035-4959-9E6B-EB52A2AC8028}" type="pres">
      <dgm:prSet presAssocID="{D1011EE3-A9CB-436F-8C6F-C835F4BBD27C}" presName="spacer" presStyleCnt="0"/>
      <dgm:spPr/>
    </dgm:pt>
    <dgm:pt modelId="{9BD0160D-1947-4085-9310-5471C30C787B}" type="pres">
      <dgm:prSet presAssocID="{B453AAAB-D1AA-458D-914C-BD9EF92FAC6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4A44186-1139-4A05-A3AE-F758BD202CE3}" type="pres">
      <dgm:prSet presAssocID="{D55BB67B-E262-4EEE-94E7-1D8CE53BCEE6}" presName="spacer" presStyleCnt="0"/>
      <dgm:spPr/>
    </dgm:pt>
    <dgm:pt modelId="{CDE560BE-1502-4362-BE0E-8EEDCC9232AF}" type="pres">
      <dgm:prSet presAssocID="{2E160AC8-9672-47BA-9223-BEC35E361B7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782D6F3-D682-4868-A3CB-CC96D63713B7}" type="pres">
      <dgm:prSet presAssocID="{A8F3F365-6EE6-4656-B10E-9FAA39F5940C}" presName="spacer" presStyleCnt="0"/>
      <dgm:spPr/>
    </dgm:pt>
    <dgm:pt modelId="{3AD16A5D-9F1D-41D6-AB82-955538CBE80C}" type="pres">
      <dgm:prSet presAssocID="{C5FE47EA-1CD5-44B8-9440-83F857914A7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3890033-E5F4-4291-A5B6-18B8901D4DB2}" type="presOf" srcId="{89B5356F-8797-4024-BB15-3213C1D607F7}" destId="{3261BD3D-6C98-42FA-9CA3-C4414E163660}" srcOrd="0" destOrd="0" presId="urn:microsoft.com/office/officeart/2005/8/layout/vList2"/>
    <dgm:cxn modelId="{1F5DF244-78CB-410A-B3AD-E79739DAEA81}" srcId="{9A789787-CD99-4042-B9D2-343D9C7ECC1B}" destId="{89B5356F-8797-4024-BB15-3213C1D607F7}" srcOrd="0" destOrd="0" parTransId="{CC833C72-A624-43D4-B837-96FD04DF767F}" sibTransId="{19A91E08-B094-48B2-83B2-5C9BD2528B46}"/>
    <dgm:cxn modelId="{8674E363-47EF-4ED2-B503-B81A5257C341}" srcId="{9A789787-CD99-4042-B9D2-343D9C7ECC1B}" destId="{B453AAAB-D1AA-458D-914C-BD9EF92FAC69}" srcOrd="2" destOrd="0" parTransId="{65475573-B153-4049-B5AD-49B5B373BBD7}" sibTransId="{D55BB67B-E262-4EEE-94E7-1D8CE53BCEE6}"/>
    <dgm:cxn modelId="{20769FA3-A97A-45B3-AC6B-11D2D1371C97}" srcId="{9A789787-CD99-4042-B9D2-343D9C7ECC1B}" destId="{C5FE47EA-1CD5-44B8-9440-83F857914A79}" srcOrd="4" destOrd="0" parTransId="{F6826635-15F1-483A-9520-4ED11C4DD202}" sibTransId="{74BE0C0D-601A-4C52-92FF-1D1B7EBA96B9}"/>
    <dgm:cxn modelId="{200F13A5-8AA7-4048-9E03-0A900CBC8505}" type="presOf" srcId="{B453AAAB-D1AA-458D-914C-BD9EF92FAC69}" destId="{9BD0160D-1947-4085-9310-5471C30C787B}" srcOrd="0" destOrd="0" presId="urn:microsoft.com/office/officeart/2005/8/layout/vList2"/>
    <dgm:cxn modelId="{449D1BB0-2922-476F-9154-875C61181EBE}" type="presOf" srcId="{C5FE47EA-1CD5-44B8-9440-83F857914A79}" destId="{3AD16A5D-9F1D-41D6-AB82-955538CBE80C}" srcOrd="0" destOrd="0" presId="urn:microsoft.com/office/officeart/2005/8/layout/vList2"/>
    <dgm:cxn modelId="{9205FEC0-A42F-4D80-AB9A-52A68C128DB6}" srcId="{9A789787-CD99-4042-B9D2-343D9C7ECC1B}" destId="{58BA9350-C96E-4F09-86CE-45CF94B31AF8}" srcOrd="1" destOrd="0" parTransId="{E6AB51A1-0468-424C-8E65-640385049800}" sibTransId="{D1011EE3-A9CB-436F-8C6F-C835F4BBD27C}"/>
    <dgm:cxn modelId="{ED440BE3-98EC-4891-8F99-F3C5B80BA93D}" type="presOf" srcId="{2E160AC8-9672-47BA-9223-BEC35E361B7B}" destId="{CDE560BE-1502-4362-BE0E-8EEDCC9232AF}" srcOrd="0" destOrd="0" presId="urn:microsoft.com/office/officeart/2005/8/layout/vList2"/>
    <dgm:cxn modelId="{B6061EE8-426C-4243-8C0F-1377B5ADE218}" type="presOf" srcId="{58BA9350-C96E-4F09-86CE-45CF94B31AF8}" destId="{78BD8014-15B6-4BAE-8C1D-3C22C4C75666}" srcOrd="0" destOrd="0" presId="urn:microsoft.com/office/officeart/2005/8/layout/vList2"/>
    <dgm:cxn modelId="{A5389BF9-9CE2-40EA-B931-F0CFC2253077}" type="presOf" srcId="{9A789787-CD99-4042-B9D2-343D9C7ECC1B}" destId="{E33EC734-75C0-41B1-904C-CB8A2DEE6E81}" srcOrd="0" destOrd="0" presId="urn:microsoft.com/office/officeart/2005/8/layout/vList2"/>
    <dgm:cxn modelId="{BE549FFE-2540-43F7-A392-E864178FF5C9}" srcId="{9A789787-CD99-4042-B9D2-343D9C7ECC1B}" destId="{2E160AC8-9672-47BA-9223-BEC35E361B7B}" srcOrd="3" destOrd="0" parTransId="{DB061A06-9DDA-4408-8D6D-AEAEC107AEBD}" sibTransId="{A8F3F365-6EE6-4656-B10E-9FAA39F5940C}"/>
    <dgm:cxn modelId="{87AEA118-9D9C-4509-840F-2903A29D0D30}" type="presParOf" srcId="{E33EC734-75C0-41B1-904C-CB8A2DEE6E81}" destId="{3261BD3D-6C98-42FA-9CA3-C4414E163660}" srcOrd="0" destOrd="0" presId="urn:microsoft.com/office/officeart/2005/8/layout/vList2"/>
    <dgm:cxn modelId="{C2F6B1A9-1BFA-4C53-A144-1BD962BC8C64}" type="presParOf" srcId="{E33EC734-75C0-41B1-904C-CB8A2DEE6E81}" destId="{9096B1B8-E30E-4322-91A1-693507421CDD}" srcOrd="1" destOrd="0" presId="urn:microsoft.com/office/officeart/2005/8/layout/vList2"/>
    <dgm:cxn modelId="{857A05A7-CA8D-4037-941B-E21DD38E2198}" type="presParOf" srcId="{E33EC734-75C0-41B1-904C-CB8A2DEE6E81}" destId="{78BD8014-15B6-4BAE-8C1D-3C22C4C75666}" srcOrd="2" destOrd="0" presId="urn:microsoft.com/office/officeart/2005/8/layout/vList2"/>
    <dgm:cxn modelId="{EBFF3142-086B-4C31-BF65-BE275C1C1FF6}" type="presParOf" srcId="{E33EC734-75C0-41B1-904C-CB8A2DEE6E81}" destId="{EEAF46EA-0035-4959-9E6B-EB52A2AC8028}" srcOrd="3" destOrd="0" presId="urn:microsoft.com/office/officeart/2005/8/layout/vList2"/>
    <dgm:cxn modelId="{A803998E-CEEB-4125-B3FA-757C9C01EA13}" type="presParOf" srcId="{E33EC734-75C0-41B1-904C-CB8A2DEE6E81}" destId="{9BD0160D-1947-4085-9310-5471C30C787B}" srcOrd="4" destOrd="0" presId="urn:microsoft.com/office/officeart/2005/8/layout/vList2"/>
    <dgm:cxn modelId="{735708C5-CCC3-4AE9-8F94-51C71F4D692E}" type="presParOf" srcId="{E33EC734-75C0-41B1-904C-CB8A2DEE6E81}" destId="{F4A44186-1139-4A05-A3AE-F758BD202CE3}" srcOrd="5" destOrd="0" presId="urn:microsoft.com/office/officeart/2005/8/layout/vList2"/>
    <dgm:cxn modelId="{9FCA75AF-DABD-4717-AFE8-2F97B6A06BB3}" type="presParOf" srcId="{E33EC734-75C0-41B1-904C-CB8A2DEE6E81}" destId="{CDE560BE-1502-4362-BE0E-8EEDCC9232AF}" srcOrd="6" destOrd="0" presId="urn:microsoft.com/office/officeart/2005/8/layout/vList2"/>
    <dgm:cxn modelId="{81630939-6A9E-4EC6-A5C4-D3DBDD27595A}" type="presParOf" srcId="{E33EC734-75C0-41B1-904C-CB8A2DEE6E81}" destId="{5782D6F3-D682-4868-A3CB-CC96D63713B7}" srcOrd="7" destOrd="0" presId="urn:microsoft.com/office/officeart/2005/8/layout/vList2"/>
    <dgm:cxn modelId="{7FA4E5C2-BE06-467B-A329-0CE752D1A635}" type="presParOf" srcId="{E33EC734-75C0-41B1-904C-CB8A2DEE6E81}" destId="{3AD16A5D-9F1D-41D6-AB82-955538CBE80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405CBD-F54A-484D-90EE-396297D1E204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63DE82-A20A-4C2E-9634-A3AED3875DEB}">
      <dgm:prSet/>
      <dgm:spPr/>
      <dgm:t>
        <a:bodyPr/>
        <a:lstStyle/>
        <a:p>
          <a:pPr rtl="0"/>
          <a:r>
            <a:rPr lang="cs-CZ" dirty="0"/>
            <a:t>Z</a:t>
          </a:r>
          <a:r>
            <a:rPr lang="cs-CZ" dirty="0">
              <a:latin typeface="Source Sans Pro"/>
              <a:ea typeface="Source Sans Pro"/>
            </a:rPr>
            <a:t>aloženo v roce 1891 </a:t>
          </a:r>
          <a:endParaRPr lang="en-US" dirty="0">
            <a:latin typeface="Source Sans Pro"/>
            <a:ea typeface="Source Sans Pro"/>
          </a:endParaRPr>
        </a:p>
      </dgm:t>
    </dgm:pt>
    <dgm:pt modelId="{443B93D4-5D8A-4E13-A21A-66A7B195DEFF}" type="parTrans" cxnId="{2D2E0082-7233-47A8-896D-782A438A5D1D}">
      <dgm:prSet/>
      <dgm:spPr/>
      <dgm:t>
        <a:bodyPr/>
        <a:lstStyle/>
        <a:p>
          <a:endParaRPr lang="en-US"/>
        </a:p>
      </dgm:t>
    </dgm:pt>
    <dgm:pt modelId="{E9184650-09C6-4885-A874-4FD5D8315AE4}" type="sibTrans" cxnId="{2D2E0082-7233-47A8-896D-782A438A5D1D}">
      <dgm:prSet/>
      <dgm:spPr/>
      <dgm:t>
        <a:bodyPr/>
        <a:lstStyle/>
        <a:p>
          <a:endParaRPr lang="en-US"/>
        </a:p>
      </dgm:t>
    </dgm:pt>
    <dgm:pt modelId="{08D9E795-75BE-41EB-AF18-E072F87EDE90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Od začátku podporováno městským zastupitelstvem.</a:t>
          </a:r>
          <a:endParaRPr lang="en-US" dirty="0">
            <a:latin typeface="Source Sans Pro"/>
            <a:ea typeface="Source Sans Pro"/>
          </a:endParaRPr>
        </a:p>
      </dgm:t>
    </dgm:pt>
    <dgm:pt modelId="{165B53CE-F196-4CFF-BF9C-443FA5BEE517}" type="parTrans" cxnId="{74C05E7D-54DB-4F82-AB12-F25E61C4FBBB}">
      <dgm:prSet/>
      <dgm:spPr/>
      <dgm:t>
        <a:bodyPr/>
        <a:lstStyle/>
        <a:p>
          <a:endParaRPr lang="en-US"/>
        </a:p>
      </dgm:t>
    </dgm:pt>
    <dgm:pt modelId="{33136E3E-5917-4BB2-924F-563AFF9C1560}" type="sibTrans" cxnId="{74C05E7D-54DB-4F82-AB12-F25E61C4FBBB}">
      <dgm:prSet/>
      <dgm:spPr/>
      <dgm:t>
        <a:bodyPr/>
        <a:lstStyle/>
        <a:p>
          <a:endParaRPr lang="en-US"/>
        </a:p>
      </dgm:t>
    </dgm:pt>
    <dgm:pt modelId="{A31F8BE2-AEE9-4E77-857B-5A4F8666D909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Sídlí v domu Mince.</a:t>
          </a:r>
          <a:endParaRPr lang="en-US" dirty="0">
            <a:latin typeface="Source Sans Pro"/>
            <a:ea typeface="Source Sans Pro"/>
          </a:endParaRPr>
        </a:p>
      </dgm:t>
    </dgm:pt>
    <dgm:pt modelId="{B2FF48D1-BA0A-4E74-9BFB-6C86A55BB7F3}" type="parTrans" cxnId="{B8A370A1-D99A-40D0-B106-3F25684F6435}">
      <dgm:prSet/>
      <dgm:spPr/>
      <dgm:t>
        <a:bodyPr/>
        <a:lstStyle/>
        <a:p>
          <a:endParaRPr lang="en-US"/>
        </a:p>
      </dgm:t>
    </dgm:pt>
    <dgm:pt modelId="{6DA960B4-4DD3-4F2A-9F8C-D07A81278C86}" type="sibTrans" cxnId="{B8A370A1-D99A-40D0-B106-3F25684F6435}">
      <dgm:prSet/>
      <dgm:spPr/>
      <dgm:t>
        <a:bodyPr/>
        <a:lstStyle/>
        <a:p>
          <a:endParaRPr lang="en-US"/>
        </a:p>
      </dgm:t>
    </dgm:pt>
    <dgm:pt modelId="{36AF5ED5-7404-4C87-90F6-07B45090C788}">
      <dgm:prSet phldr="0"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Zaobírá se přírodopisem, dobovými fotografiemi, archeologií, numizmatikou a hornictvím.</a:t>
          </a:r>
        </a:p>
      </dgm:t>
    </dgm:pt>
    <dgm:pt modelId="{34ED3CAE-E637-462E-8BAC-38E6648EB36E}" type="parTrans" cxnId="{19F61847-54E2-4939-947C-46C24B7DE506}">
      <dgm:prSet/>
      <dgm:spPr/>
    </dgm:pt>
    <dgm:pt modelId="{CB804407-4997-4F27-BBBD-373850453D53}" type="sibTrans" cxnId="{19F61847-54E2-4939-947C-46C24B7DE506}">
      <dgm:prSet/>
      <dgm:spPr/>
    </dgm:pt>
    <dgm:pt modelId="{266F5CE2-1A82-4C88-B4EC-2CF5406028A2}">
      <dgm:prSet phldr="0"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Leopoldem Čihákem.</a:t>
          </a:r>
          <a:endParaRPr lang="cs-CZ" dirty="0"/>
        </a:p>
      </dgm:t>
    </dgm:pt>
    <dgm:pt modelId="{798B0202-125A-4809-8ABD-3C38CDB0A5A0}" type="parTrans" cxnId="{427CE21F-EC94-4685-BBDE-BBD6501C0B01}">
      <dgm:prSet/>
      <dgm:spPr/>
    </dgm:pt>
    <dgm:pt modelId="{999D4A8A-B5F8-4502-8704-BD56FE38E765}" type="sibTrans" cxnId="{427CE21F-EC94-4685-BBDE-BBD6501C0B01}">
      <dgm:prSet/>
      <dgm:spPr/>
    </dgm:pt>
    <dgm:pt modelId="{FDB49FAF-E0C7-4697-AC87-7D2D1507014E}" type="pres">
      <dgm:prSet presAssocID="{B3405CBD-F54A-484D-90EE-396297D1E204}" presName="Name0" presStyleCnt="0">
        <dgm:presLayoutVars>
          <dgm:dir/>
          <dgm:animLvl val="lvl"/>
          <dgm:resizeHandles val="exact"/>
        </dgm:presLayoutVars>
      </dgm:prSet>
      <dgm:spPr/>
    </dgm:pt>
    <dgm:pt modelId="{4DA167B1-05B7-4050-9657-007C2164C2E4}" type="pres">
      <dgm:prSet presAssocID="{5E63DE82-A20A-4C2E-9634-A3AED3875DEB}" presName="linNode" presStyleCnt="0"/>
      <dgm:spPr/>
    </dgm:pt>
    <dgm:pt modelId="{597A48ED-835E-4A1F-BED4-FAA54577EB7A}" type="pres">
      <dgm:prSet presAssocID="{5E63DE82-A20A-4C2E-9634-A3AED3875DEB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A331F714-7F44-4F9F-95C1-D88A8B61925B}" type="pres">
      <dgm:prSet presAssocID="{E9184650-09C6-4885-A874-4FD5D8315AE4}" presName="sp" presStyleCnt="0"/>
      <dgm:spPr/>
    </dgm:pt>
    <dgm:pt modelId="{3F122C54-22B2-4BA7-8101-9C0B1152CC2B}" type="pres">
      <dgm:prSet presAssocID="{266F5CE2-1A82-4C88-B4EC-2CF5406028A2}" presName="linNode" presStyleCnt="0"/>
      <dgm:spPr/>
    </dgm:pt>
    <dgm:pt modelId="{83948BEF-18A6-4366-8830-93BD5411E3D0}" type="pres">
      <dgm:prSet presAssocID="{266F5CE2-1A82-4C88-B4EC-2CF5406028A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BD9DA3D6-74CF-477F-BE16-3644B8CD90FF}" type="pres">
      <dgm:prSet presAssocID="{999D4A8A-B5F8-4502-8704-BD56FE38E765}" presName="sp" presStyleCnt="0"/>
      <dgm:spPr/>
    </dgm:pt>
    <dgm:pt modelId="{4E473DA3-C4E8-4958-B46D-2A1B9213DF30}" type="pres">
      <dgm:prSet presAssocID="{08D9E795-75BE-41EB-AF18-E072F87EDE90}" presName="linNode" presStyleCnt="0"/>
      <dgm:spPr/>
    </dgm:pt>
    <dgm:pt modelId="{229B84AE-EF6F-45EA-BC62-07DB662BD85D}" type="pres">
      <dgm:prSet presAssocID="{08D9E795-75BE-41EB-AF18-E072F87EDE90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0622017E-9177-4B8C-8F60-01DD2C1C2E08}" type="pres">
      <dgm:prSet presAssocID="{33136E3E-5917-4BB2-924F-563AFF9C1560}" presName="sp" presStyleCnt="0"/>
      <dgm:spPr/>
    </dgm:pt>
    <dgm:pt modelId="{2EE88139-67F9-4B95-A5E1-B07EAA9AE935}" type="pres">
      <dgm:prSet presAssocID="{A31F8BE2-AEE9-4E77-857B-5A4F8666D909}" presName="linNode" presStyleCnt="0"/>
      <dgm:spPr/>
    </dgm:pt>
    <dgm:pt modelId="{71A946CA-E066-45AC-9B34-94C1787D08E3}" type="pres">
      <dgm:prSet presAssocID="{A31F8BE2-AEE9-4E77-857B-5A4F8666D909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920887CE-F362-4C4C-B7EC-73AF53D22F4F}" type="pres">
      <dgm:prSet presAssocID="{6DA960B4-4DD3-4F2A-9F8C-D07A81278C86}" presName="sp" presStyleCnt="0"/>
      <dgm:spPr/>
    </dgm:pt>
    <dgm:pt modelId="{E96A22FA-6670-47B5-AA85-A2433105BC7F}" type="pres">
      <dgm:prSet presAssocID="{36AF5ED5-7404-4C87-90F6-07B45090C788}" presName="linNode" presStyleCnt="0"/>
      <dgm:spPr/>
    </dgm:pt>
    <dgm:pt modelId="{9395F4C8-7F63-4EB2-9338-FE1B6C73316B}" type="pres">
      <dgm:prSet presAssocID="{36AF5ED5-7404-4C87-90F6-07B45090C788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427CE21F-EC94-4685-BBDE-BBD6501C0B01}" srcId="{B3405CBD-F54A-484D-90EE-396297D1E204}" destId="{266F5CE2-1A82-4C88-B4EC-2CF5406028A2}" srcOrd="1" destOrd="0" parTransId="{798B0202-125A-4809-8ABD-3C38CDB0A5A0}" sibTransId="{999D4A8A-B5F8-4502-8704-BD56FE38E765}"/>
    <dgm:cxn modelId="{2CB38C32-5D46-4B4C-B680-27EF7717C901}" type="presOf" srcId="{B3405CBD-F54A-484D-90EE-396297D1E204}" destId="{FDB49FAF-E0C7-4697-AC87-7D2D1507014E}" srcOrd="0" destOrd="0" presId="urn:microsoft.com/office/officeart/2005/8/layout/vList5"/>
    <dgm:cxn modelId="{65721335-FCEF-4336-8955-94C254EAE001}" type="presOf" srcId="{266F5CE2-1A82-4C88-B4EC-2CF5406028A2}" destId="{83948BEF-18A6-4366-8830-93BD5411E3D0}" srcOrd="0" destOrd="0" presId="urn:microsoft.com/office/officeart/2005/8/layout/vList5"/>
    <dgm:cxn modelId="{19F61847-54E2-4939-947C-46C24B7DE506}" srcId="{B3405CBD-F54A-484D-90EE-396297D1E204}" destId="{36AF5ED5-7404-4C87-90F6-07B45090C788}" srcOrd="4" destOrd="0" parTransId="{34ED3CAE-E637-462E-8BAC-38E6648EB36E}" sibTransId="{CB804407-4997-4F27-BBBD-373850453D53}"/>
    <dgm:cxn modelId="{D53D6A4E-A64C-485D-95FA-1383BA0DAA84}" type="presOf" srcId="{36AF5ED5-7404-4C87-90F6-07B45090C788}" destId="{9395F4C8-7F63-4EB2-9338-FE1B6C73316B}" srcOrd="0" destOrd="0" presId="urn:microsoft.com/office/officeart/2005/8/layout/vList5"/>
    <dgm:cxn modelId="{74C05E7D-54DB-4F82-AB12-F25E61C4FBBB}" srcId="{B3405CBD-F54A-484D-90EE-396297D1E204}" destId="{08D9E795-75BE-41EB-AF18-E072F87EDE90}" srcOrd="2" destOrd="0" parTransId="{165B53CE-F196-4CFF-BF9C-443FA5BEE517}" sibTransId="{33136E3E-5917-4BB2-924F-563AFF9C1560}"/>
    <dgm:cxn modelId="{2D2E0082-7233-47A8-896D-782A438A5D1D}" srcId="{B3405CBD-F54A-484D-90EE-396297D1E204}" destId="{5E63DE82-A20A-4C2E-9634-A3AED3875DEB}" srcOrd="0" destOrd="0" parTransId="{443B93D4-5D8A-4E13-A21A-66A7B195DEFF}" sibTransId="{E9184650-09C6-4885-A874-4FD5D8315AE4}"/>
    <dgm:cxn modelId="{14F5A99F-7EFB-4A1D-97B6-FD6A1625783B}" type="presOf" srcId="{A31F8BE2-AEE9-4E77-857B-5A4F8666D909}" destId="{71A946CA-E066-45AC-9B34-94C1787D08E3}" srcOrd="0" destOrd="0" presId="urn:microsoft.com/office/officeart/2005/8/layout/vList5"/>
    <dgm:cxn modelId="{B8A370A1-D99A-40D0-B106-3F25684F6435}" srcId="{B3405CBD-F54A-484D-90EE-396297D1E204}" destId="{A31F8BE2-AEE9-4E77-857B-5A4F8666D909}" srcOrd="3" destOrd="0" parTransId="{B2FF48D1-BA0A-4E74-9BFB-6C86A55BB7F3}" sibTransId="{6DA960B4-4DD3-4F2A-9F8C-D07A81278C86}"/>
    <dgm:cxn modelId="{AB05C2EE-9C7F-4A5C-AF06-CB2BD69F4A24}" type="presOf" srcId="{5E63DE82-A20A-4C2E-9634-A3AED3875DEB}" destId="{597A48ED-835E-4A1F-BED4-FAA54577EB7A}" srcOrd="0" destOrd="0" presId="urn:microsoft.com/office/officeart/2005/8/layout/vList5"/>
    <dgm:cxn modelId="{FA9E47EF-CACD-4512-874C-BC43B46EBD3E}" type="presOf" srcId="{08D9E795-75BE-41EB-AF18-E072F87EDE90}" destId="{229B84AE-EF6F-45EA-BC62-07DB662BD85D}" srcOrd="0" destOrd="0" presId="urn:microsoft.com/office/officeart/2005/8/layout/vList5"/>
    <dgm:cxn modelId="{554C4E7B-420D-406F-B9FB-F362A71F31BD}" type="presParOf" srcId="{FDB49FAF-E0C7-4697-AC87-7D2D1507014E}" destId="{4DA167B1-05B7-4050-9657-007C2164C2E4}" srcOrd="0" destOrd="0" presId="urn:microsoft.com/office/officeart/2005/8/layout/vList5"/>
    <dgm:cxn modelId="{184630E9-E1C8-423B-A03E-88774D771578}" type="presParOf" srcId="{4DA167B1-05B7-4050-9657-007C2164C2E4}" destId="{597A48ED-835E-4A1F-BED4-FAA54577EB7A}" srcOrd="0" destOrd="0" presId="urn:microsoft.com/office/officeart/2005/8/layout/vList5"/>
    <dgm:cxn modelId="{DC84725E-0FFA-4CED-9075-ED72489B0663}" type="presParOf" srcId="{FDB49FAF-E0C7-4697-AC87-7D2D1507014E}" destId="{A331F714-7F44-4F9F-95C1-D88A8B61925B}" srcOrd="1" destOrd="0" presId="urn:microsoft.com/office/officeart/2005/8/layout/vList5"/>
    <dgm:cxn modelId="{79924ED6-C181-4E95-959B-AB5A7154E688}" type="presParOf" srcId="{FDB49FAF-E0C7-4697-AC87-7D2D1507014E}" destId="{3F122C54-22B2-4BA7-8101-9C0B1152CC2B}" srcOrd="2" destOrd="0" presId="urn:microsoft.com/office/officeart/2005/8/layout/vList5"/>
    <dgm:cxn modelId="{A4C8951D-C9C1-4868-AF1E-EF928243F630}" type="presParOf" srcId="{3F122C54-22B2-4BA7-8101-9C0B1152CC2B}" destId="{83948BEF-18A6-4366-8830-93BD5411E3D0}" srcOrd="0" destOrd="0" presId="urn:microsoft.com/office/officeart/2005/8/layout/vList5"/>
    <dgm:cxn modelId="{140D5151-0F84-47B7-A36C-E208F5B7EF3F}" type="presParOf" srcId="{FDB49FAF-E0C7-4697-AC87-7D2D1507014E}" destId="{BD9DA3D6-74CF-477F-BE16-3644B8CD90FF}" srcOrd="3" destOrd="0" presId="urn:microsoft.com/office/officeart/2005/8/layout/vList5"/>
    <dgm:cxn modelId="{A1A2402F-9A59-4A2A-98B0-CC6301691B93}" type="presParOf" srcId="{FDB49FAF-E0C7-4697-AC87-7D2D1507014E}" destId="{4E473DA3-C4E8-4958-B46D-2A1B9213DF30}" srcOrd="4" destOrd="0" presId="urn:microsoft.com/office/officeart/2005/8/layout/vList5"/>
    <dgm:cxn modelId="{0E165395-78CE-495D-9577-004279BD169A}" type="presParOf" srcId="{4E473DA3-C4E8-4958-B46D-2A1B9213DF30}" destId="{229B84AE-EF6F-45EA-BC62-07DB662BD85D}" srcOrd="0" destOrd="0" presId="urn:microsoft.com/office/officeart/2005/8/layout/vList5"/>
    <dgm:cxn modelId="{F6D5F9BE-C22B-4E46-A577-CED95FED3BD8}" type="presParOf" srcId="{FDB49FAF-E0C7-4697-AC87-7D2D1507014E}" destId="{0622017E-9177-4B8C-8F60-01DD2C1C2E08}" srcOrd="5" destOrd="0" presId="urn:microsoft.com/office/officeart/2005/8/layout/vList5"/>
    <dgm:cxn modelId="{C5BAC6C2-6343-4FF9-B123-EC9D934BB83F}" type="presParOf" srcId="{FDB49FAF-E0C7-4697-AC87-7D2D1507014E}" destId="{2EE88139-67F9-4B95-A5E1-B07EAA9AE935}" srcOrd="6" destOrd="0" presId="urn:microsoft.com/office/officeart/2005/8/layout/vList5"/>
    <dgm:cxn modelId="{D4A35D3E-CAAC-4B53-A41F-11E99A0E90EC}" type="presParOf" srcId="{2EE88139-67F9-4B95-A5E1-B07EAA9AE935}" destId="{71A946CA-E066-45AC-9B34-94C1787D08E3}" srcOrd="0" destOrd="0" presId="urn:microsoft.com/office/officeart/2005/8/layout/vList5"/>
    <dgm:cxn modelId="{88F3C21B-40A9-4663-A3D4-63069FC78571}" type="presParOf" srcId="{FDB49FAF-E0C7-4697-AC87-7D2D1507014E}" destId="{920887CE-F362-4C4C-B7EC-73AF53D22F4F}" srcOrd="7" destOrd="0" presId="urn:microsoft.com/office/officeart/2005/8/layout/vList5"/>
    <dgm:cxn modelId="{A4370C2D-ADB4-441B-BB7E-4C66F6D91158}" type="presParOf" srcId="{FDB49FAF-E0C7-4697-AC87-7D2D1507014E}" destId="{E96A22FA-6670-47B5-AA85-A2433105BC7F}" srcOrd="8" destOrd="0" presId="urn:microsoft.com/office/officeart/2005/8/layout/vList5"/>
    <dgm:cxn modelId="{30EBFDB1-7D79-4909-87CD-1EB9AA3F77A9}" type="presParOf" srcId="{E96A22FA-6670-47B5-AA85-A2433105BC7F}" destId="{9395F4C8-7F63-4EB2-9338-FE1B6C73316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93E75-9F99-4615-811A-4157DE98013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1_2" csCatId="accent1" phldr="1"/>
      <dgm:spPr/>
      <dgm:t>
        <a:bodyPr/>
        <a:lstStyle/>
        <a:p>
          <a:endParaRPr lang="en-US"/>
        </a:p>
      </dgm:t>
    </dgm:pt>
    <dgm:pt modelId="{43149430-D846-432F-BE44-3C82BD75D30B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Expozice: Ora et </a:t>
          </a:r>
          <a:r>
            <a:rPr lang="cs-CZ" dirty="0" err="1">
              <a:latin typeface="Source Sans Pro"/>
              <a:ea typeface="Source Sans Pro"/>
            </a:rPr>
            <a:t>labora</a:t>
          </a:r>
          <a:r>
            <a:rPr lang="cs-CZ" dirty="0">
              <a:latin typeface="Source Sans Pro"/>
              <a:ea typeface="Source Sans Pro"/>
            </a:rPr>
            <a:t>, Tramping stále žije, Příroda Dolního Posázaví a Historie těžby a zpracování zlata</a:t>
          </a:r>
          <a:endParaRPr lang="en-US" dirty="0">
            <a:latin typeface="Source Sans Pro"/>
            <a:ea typeface="Source Sans Pro"/>
          </a:endParaRPr>
        </a:p>
      </dgm:t>
    </dgm:pt>
    <dgm:pt modelId="{53AD6494-0C80-480E-A8EB-44C5EB4151FA}" type="parTrans" cxnId="{76E94B43-D5E0-4667-819A-408B281A9A0E}">
      <dgm:prSet/>
      <dgm:spPr/>
      <dgm:t>
        <a:bodyPr/>
        <a:lstStyle/>
        <a:p>
          <a:endParaRPr lang="en-US"/>
        </a:p>
      </dgm:t>
    </dgm:pt>
    <dgm:pt modelId="{A492873D-0B4B-4FB8-AAF6-F78A96F1D624}" type="sibTrans" cxnId="{76E94B43-D5E0-4667-819A-408B281A9A0E}">
      <dgm:prSet/>
      <dgm:spPr/>
      <dgm:t>
        <a:bodyPr/>
        <a:lstStyle/>
        <a:p>
          <a:endParaRPr lang="en-US"/>
        </a:p>
      </dgm:t>
    </dgm:pt>
    <dgm:pt modelId="{08DAD1BB-F59F-4581-9EB6-380172C70754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Současné výstavy: O čem sní květy, Česká vrcholná gotika v modelech, Korunovační klenoty ZUŠ, Andělé v zeleném a Zahájení provozu muzejních što</a:t>
          </a:r>
          <a:r>
            <a:rPr lang="cs-CZ" dirty="0"/>
            <a:t>l</a:t>
          </a:r>
          <a:endParaRPr lang="en-US" dirty="0"/>
        </a:p>
      </dgm:t>
    </dgm:pt>
    <dgm:pt modelId="{D645030C-3C8F-4F25-BB23-1ADE8F8E082D}" type="parTrans" cxnId="{87500ABB-9E99-49BE-86CD-0B30F9104887}">
      <dgm:prSet/>
      <dgm:spPr/>
      <dgm:t>
        <a:bodyPr/>
        <a:lstStyle/>
        <a:p>
          <a:endParaRPr lang="en-US"/>
        </a:p>
      </dgm:t>
    </dgm:pt>
    <dgm:pt modelId="{909FF209-74E8-477F-8FF1-245DC06372A4}" type="sibTrans" cxnId="{87500ABB-9E99-49BE-86CD-0B30F9104887}">
      <dgm:prSet/>
      <dgm:spPr/>
      <dgm:t>
        <a:bodyPr/>
        <a:lstStyle/>
        <a:p>
          <a:endParaRPr lang="en-US"/>
        </a:p>
      </dgm:t>
    </dgm:pt>
    <dgm:pt modelId="{9BF60135-B915-47C3-AD47-9CBC6585073C}" type="pres">
      <dgm:prSet presAssocID="{BFD93E75-9F99-4615-811A-4157DE980136}" presName="root" presStyleCnt="0">
        <dgm:presLayoutVars>
          <dgm:dir/>
          <dgm:resizeHandles val="exact"/>
        </dgm:presLayoutVars>
      </dgm:prSet>
      <dgm:spPr/>
    </dgm:pt>
    <dgm:pt modelId="{912009C3-2822-44C2-B839-DE9022514F04}" type="pres">
      <dgm:prSet presAssocID="{43149430-D846-432F-BE44-3C82BD75D30B}" presName="compNode" presStyleCnt="0"/>
      <dgm:spPr/>
    </dgm:pt>
    <dgm:pt modelId="{428B7ACB-7C3B-4520-A9CB-662D3AB59409}" type="pres">
      <dgm:prSet presAssocID="{43149430-D846-432F-BE44-3C82BD75D30B}" presName="bgRect" presStyleLbl="bgShp" presStyleIdx="0" presStyleCnt="2"/>
      <dgm:spPr/>
    </dgm:pt>
    <dgm:pt modelId="{C28DF997-5A85-4DDE-B111-BC20F6875F66}" type="pres">
      <dgm:prSet presAssocID="{43149430-D846-432F-BE44-3C82BD75D30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aktivní"/>
        </a:ext>
      </dgm:extLst>
    </dgm:pt>
    <dgm:pt modelId="{817231D0-7A1B-4C83-87B1-0C2693AA2662}" type="pres">
      <dgm:prSet presAssocID="{43149430-D846-432F-BE44-3C82BD75D30B}" presName="spaceRect" presStyleCnt="0"/>
      <dgm:spPr/>
    </dgm:pt>
    <dgm:pt modelId="{49EBE5CD-17EA-40B3-9B8C-D0A19DFB6629}" type="pres">
      <dgm:prSet presAssocID="{43149430-D846-432F-BE44-3C82BD75D30B}" presName="parTx" presStyleLbl="revTx" presStyleIdx="0" presStyleCnt="2">
        <dgm:presLayoutVars>
          <dgm:chMax val="0"/>
          <dgm:chPref val="0"/>
        </dgm:presLayoutVars>
      </dgm:prSet>
      <dgm:spPr/>
    </dgm:pt>
    <dgm:pt modelId="{F0B09536-30AC-4034-B1FB-AB4C99CBC997}" type="pres">
      <dgm:prSet presAssocID="{A492873D-0B4B-4FB8-AAF6-F78A96F1D624}" presName="sibTrans" presStyleCnt="0"/>
      <dgm:spPr/>
    </dgm:pt>
    <dgm:pt modelId="{EA930AAB-66C1-40A8-8549-9A061BF3CA51}" type="pres">
      <dgm:prSet presAssocID="{08DAD1BB-F59F-4581-9EB6-380172C70754}" presName="compNode" presStyleCnt="0"/>
      <dgm:spPr/>
    </dgm:pt>
    <dgm:pt modelId="{0CF80650-FB95-4396-AD96-016AA8BBFE10}" type="pres">
      <dgm:prSet presAssocID="{08DAD1BB-F59F-4581-9EB6-380172C70754}" presName="bgRect" presStyleLbl="bgShp" presStyleIdx="1" presStyleCnt="2"/>
      <dgm:spPr/>
    </dgm:pt>
    <dgm:pt modelId="{2B96F6E7-0642-4A74-87A6-E7240A770523}" type="pres">
      <dgm:prSet presAssocID="{08DAD1BB-F59F-4581-9EB6-380172C7075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dding Cake"/>
        </a:ext>
      </dgm:extLst>
    </dgm:pt>
    <dgm:pt modelId="{CAEDD1A7-8038-48C2-96BC-C1DA7F18AC39}" type="pres">
      <dgm:prSet presAssocID="{08DAD1BB-F59F-4581-9EB6-380172C70754}" presName="spaceRect" presStyleCnt="0"/>
      <dgm:spPr/>
    </dgm:pt>
    <dgm:pt modelId="{8A073755-1B21-4A29-B150-18E667A9E023}" type="pres">
      <dgm:prSet presAssocID="{08DAD1BB-F59F-4581-9EB6-380172C7075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6E94B43-D5E0-4667-819A-408B281A9A0E}" srcId="{BFD93E75-9F99-4615-811A-4157DE980136}" destId="{43149430-D846-432F-BE44-3C82BD75D30B}" srcOrd="0" destOrd="0" parTransId="{53AD6494-0C80-480E-A8EB-44C5EB4151FA}" sibTransId="{A492873D-0B4B-4FB8-AAF6-F78A96F1D624}"/>
    <dgm:cxn modelId="{87500ABB-9E99-49BE-86CD-0B30F9104887}" srcId="{BFD93E75-9F99-4615-811A-4157DE980136}" destId="{08DAD1BB-F59F-4581-9EB6-380172C70754}" srcOrd="1" destOrd="0" parTransId="{D645030C-3C8F-4F25-BB23-1ADE8F8E082D}" sibTransId="{909FF209-74E8-477F-8FF1-245DC06372A4}"/>
    <dgm:cxn modelId="{6D80BED4-13ED-401D-A582-E5F2471C99BE}" type="presOf" srcId="{43149430-D846-432F-BE44-3C82BD75D30B}" destId="{49EBE5CD-17EA-40B3-9B8C-D0A19DFB6629}" srcOrd="0" destOrd="0" presId="urn:microsoft.com/office/officeart/2018/2/layout/IconVerticalSolidList"/>
    <dgm:cxn modelId="{A945D9DA-C9AD-41BD-98F1-F394D05DCF4F}" type="presOf" srcId="{BFD93E75-9F99-4615-811A-4157DE980136}" destId="{9BF60135-B915-47C3-AD47-9CBC6585073C}" srcOrd="0" destOrd="0" presId="urn:microsoft.com/office/officeart/2018/2/layout/IconVerticalSolidList"/>
    <dgm:cxn modelId="{9544F5E2-898C-4460-9E11-588FEFFC6ADF}" type="presOf" srcId="{08DAD1BB-F59F-4581-9EB6-380172C70754}" destId="{8A073755-1B21-4A29-B150-18E667A9E023}" srcOrd="0" destOrd="0" presId="urn:microsoft.com/office/officeart/2018/2/layout/IconVerticalSolidList"/>
    <dgm:cxn modelId="{E2146284-1BCE-4D09-B935-806A1C0D4075}" type="presParOf" srcId="{9BF60135-B915-47C3-AD47-9CBC6585073C}" destId="{912009C3-2822-44C2-B839-DE9022514F04}" srcOrd="0" destOrd="0" presId="urn:microsoft.com/office/officeart/2018/2/layout/IconVerticalSolidList"/>
    <dgm:cxn modelId="{D0B0D86D-2106-4729-8FE7-8F8827D04DDA}" type="presParOf" srcId="{912009C3-2822-44C2-B839-DE9022514F04}" destId="{428B7ACB-7C3B-4520-A9CB-662D3AB59409}" srcOrd="0" destOrd="0" presId="urn:microsoft.com/office/officeart/2018/2/layout/IconVerticalSolidList"/>
    <dgm:cxn modelId="{794EF7C0-5F9C-4B43-96CD-205FF4E15A7F}" type="presParOf" srcId="{912009C3-2822-44C2-B839-DE9022514F04}" destId="{C28DF997-5A85-4DDE-B111-BC20F6875F66}" srcOrd="1" destOrd="0" presId="urn:microsoft.com/office/officeart/2018/2/layout/IconVerticalSolidList"/>
    <dgm:cxn modelId="{896DA272-51A8-4216-8C7B-E9FFC5A40EFC}" type="presParOf" srcId="{912009C3-2822-44C2-B839-DE9022514F04}" destId="{817231D0-7A1B-4C83-87B1-0C2693AA2662}" srcOrd="2" destOrd="0" presId="urn:microsoft.com/office/officeart/2018/2/layout/IconVerticalSolidList"/>
    <dgm:cxn modelId="{70BC2C16-1502-46C6-ABB5-FCCD5DB65FEC}" type="presParOf" srcId="{912009C3-2822-44C2-B839-DE9022514F04}" destId="{49EBE5CD-17EA-40B3-9B8C-D0A19DFB6629}" srcOrd="3" destOrd="0" presId="urn:microsoft.com/office/officeart/2018/2/layout/IconVerticalSolidList"/>
    <dgm:cxn modelId="{FC9C09A8-B08A-429B-B62B-81FDE285BFC5}" type="presParOf" srcId="{9BF60135-B915-47C3-AD47-9CBC6585073C}" destId="{F0B09536-30AC-4034-B1FB-AB4C99CBC997}" srcOrd="1" destOrd="0" presId="urn:microsoft.com/office/officeart/2018/2/layout/IconVerticalSolidList"/>
    <dgm:cxn modelId="{E94277F3-9269-4187-B2D8-F96A0E3A1D12}" type="presParOf" srcId="{9BF60135-B915-47C3-AD47-9CBC6585073C}" destId="{EA930AAB-66C1-40A8-8549-9A061BF3CA51}" srcOrd="2" destOrd="0" presId="urn:microsoft.com/office/officeart/2018/2/layout/IconVerticalSolidList"/>
    <dgm:cxn modelId="{987D2C31-019F-41D7-8F20-A119B6846BE0}" type="presParOf" srcId="{EA930AAB-66C1-40A8-8549-9A061BF3CA51}" destId="{0CF80650-FB95-4396-AD96-016AA8BBFE10}" srcOrd="0" destOrd="0" presId="urn:microsoft.com/office/officeart/2018/2/layout/IconVerticalSolidList"/>
    <dgm:cxn modelId="{4AC4CD53-0368-4B55-B6C6-2D6218C242B4}" type="presParOf" srcId="{EA930AAB-66C1-40A8-8549-9A061BF3CA51}" destId="{2B96F6E7-0642-4A74-87A6-E7240A770523}" srcOrd="1" destOrd="0" presId="urn:microsoft.com/office/officeart/2018/2/layout/IconVerticalSolidList"/>
    <dgm:cxn modelId="{A5C743C5-15CC-4846-AD04-F4E6BF340867}" type="presParOf" srcId="{EA930AAB-66C1-40A8-8549-9A061BF3CA51}" destId="{CAEDD1A7-8038-48C2-96BC-C1DA7F18AC39}" srcOrd="2" destOrd="0" presId="urn:microsoft.com/office/officeart/2018/2/layout/IconVerticalSolidList"/>
    <dgm:cxn modelId="{20818EF9-ABC4-4BE1-ACBE-3ED4B2F90D5F}" type="presParOf" srcId="{EA930AAB-66C1-40A8-8549-9A061BF3CA51}" destId="{8A073755-1B21-4A29-B150-18E667A9E02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D340EE-D904-4E95-AA2E-59E0F67173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C6A2B7-F350-4499-B908-D70C2740212A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Vyvolalo to v nás lítost a soucit s horníky po celém světě.</a:t>
          </a:r>
          <a:endParaRPr lang="en-US">
            <a:latin typeface="Source Sans Pro"/>
            <a:ea typeface="Source Sans Pro"/>
          </a:endParaRPr>
        </a:p>
      </dgm:t>
    </dgm:pt>
    <dgm:pt modelId="{0A4FA921-24D8-4ED4-9B82-1A6E1A2E9A12}" type="parTrans" cxnId="{E1925BB4-72D0-49C8-9775-B2E7F5BC2D99}">
      <dgm:prSet/>
      <dgm:spPr/>
      <dgm:t>
        <a:bodyPr/>
        <a:lstStyle/>
        <a:p>
          <a:endParaRPr lang="en-US"/>
        </a:p>
      </dgm:t>
    </dgm:pt>
    <dgm:pt modelId="{F23C8240-2463-480D-B637-2D42E917D86E}" type="sibTrans" cxnId="{E1925BB4-72D0-49C8-9775-B2E7F5BC2D99}">
      <dgm:prSet/>
      <dgm:spPr/>
      <dgm:t>
        <a:bodyPr/>
        <a:lstStyle/>
        <a:p>
          <a:endParaRPr lang="en-US"/>
        </a:p>
      </dgm:t>
    </dgm:pt>
    <dgm:pt modelId="{3D7DED60-4CC7-4CCA-9F89-A4AB6F3E1C0D}">
      <dgm:prSet phldr="0"/>
      <dgm:spPr/>
      <dgm:t>
        <a:bodyPr/>
        <a:lstStyle/>
        <a:p>
          <a:pPr rtl="0"/>
          <a:r>
            <a:rPr lang="cs-CZ">
              <a:latin typeface="Source Sans Pro"/>
              <a:ea typeface="Source Sans Pro"/>
            </a:rPr>
            <a:t>Získali jsme zde mnoho nových informací ohledně historie těžby zlata. Zajímavé bylo i dozvědět se, jak těžká byla práce horníků v minulosti.</a:t>
          </a:r>
        </a:p>
      </dgm:t>
    </dgm:pt>
    <dgm:pt modelId="{EE46E0F9-0818-42A7-A934-725D681CF645}" type="parTrans" cxnId="{425D66CE-E42C-47DB-B4F0-676C8CAABE37}">
      <dgm:prSet/>
      <dgm:spPr/>
    </dgm:pt>
    <dgm:pt modelId="{79D1512E-B95C-4786-9F0B-16A679829517}" type="sibTrans" cxnId="{425D66CE-E42C-47DB-B4F0-676C8CAABE37}">
      <dgm:prSet/>
      <dgm:spPr/>
    </dgm:pt>
    <dgm:pt modelId="{75C9554F-3D73-4F5A-A638-75BCAC7EDB66}" type="pres">
      <dgm:prSet presAssocID="{01D340EE-D904-4E95-AA2E-59E0F6717384}" presName="linear" presStyleCnt="0">
        <dgm:presLayoutVars>
          <dgm:animLvl val="lvl"/>
          <dgm:resizeHandles val="exact"/>
        </dgm:presLayoutVars>
      </dgm:prSet>
      <dgm:spPr/>
    </dgm:pt>
    <dgm:pt modelId="{FB3404F7-9669-48ED-A7D2-B270CC936B2F}" type="pres">
      <dgm:prSet presAssocID="{3D7DED60-4CC7-4CCA-9F89-A4AB6F3E1C0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F1B9A9F-EAAB-4BEA-A402-CB2EAC727F1D}" type="pres">
      <dgm:prSet presAssocID="{79D1512E-B95C-4786-9F0B-16A679829517}" presName="spacer" presStyleCnt="0"/>
      <dgm:spPr/>
    </dgm:pt>
    <dgm:pt modelId="{E0C669C3-7FDB-4DAB-B4C0-0B780CC5A6CC}" type="pres">
      <dgm:prSet presAssocID="{3BC6A2B7-F350-4499-B908-D70C2740212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3B9006A-D916-4DBC-AB6F-ABC41D0C6CDA}" type="presOf" srcId="{3D7DED60-4CC7-4CCA-9F89-A4AB6F3E1C0D}" destId="{FB3404F7-9669-48ED-A7D2-B270CC936B2F}" srcOrd="0" destOrd="0" presId="urn:microsoft.com/office/officeart/2005/8/layout/vList2"/>
    <dgm:cxn modelId="{111D76A7-2C64-4638-88BF-A22F090E5DDE}" type="presOf" srcId="{01D340EE-D904-4E95-AA2E-59E0F6717384}" destId="{75C9554F-3D73-4F5A-A638-75BCAC7EDB66}" srcOrd="0" destOrd="0" presId="urn:microsoft.com/office/officeart/2005/8/layout/vList2"/>
    <dgm:cxn modelId="{E1925BB4-72D0-49C8-9775-B2E7F5BC2D99}" srcId="{01D340EE-D904-4E95-AA2E-59E0F6717384}" destId="{3BC6A2B7-F350-4499-B908-D70C2740212A}" srcOrd="1" destOrd="0" parTransId="{0A4FA921-24D8-4ED4-9B82-1A6E1A2E9A12}" sibTransId="{F23C8240-2463-480D-B637-2D42E917D86E}"/>
    <dgm:cxn modelId="{BF81F2CD-5C1C-4AA2-B31D-88C1B0209D2B}" type="presOf" srcId="{3BC6A2B7-F350-4499-B908-D70C2740212A}" destId="{E0C669C3-7FDB-4DAB-B4C0-0B780CC5A6CC}" srcOrd="0" destOrd="0" presId="urn:microsoft.com/office/officeart/2005/8/layout/vList2"/>
    <dgm:cxn modelId="{425D66CE-E42C-47DB-B4F0-676C8CAABE37}" srcId="{01D340EE-D904-4E95-AA2E-59E0F6717384}" destId="{3D7DED60-4CC7-4CCA-9F89-A4AB6F3E1C0D}" srcOrd="0" destOrd="0" parTransId="{EE46E0F9-0818-42A7-A934-725D681CF645}" sibTransId="{79D1512E-B95C-4786-9F0B-16A679829517}"/>
    <dgm:cxn modelId="{3811D4FF-F8EE-4321-AE6F-49D7AB2D0A82}" type="presParOf" srcId="{75C9554F-3D73-4F5A-A638-75BCAC7EDB66}" destId="{FB3404F7-9669-48ED-A7D2-B270CC936B2F}" srcOrd="0" destOrd="0" presId="urn:microsoft.com/office/officeart/2005/8/layout/vList2"/>
    <dgm:cxn modelId="{90940AF1-64D2-47FE-B364-000713E09859}" type="presParOf" srcId="{75C9554F-3D73-4F5A-A638-75BCAC7EDB66}" destId="{2F1B9A9F-EAAB-4BEA-A402-CB2EAC727F1D}" srcOrd="1" destOrd="0" presId="urn:microsoft.com/office/officeart/2005/8/layout/vList2"/>
    <dgm:cxn modelId="{EC8BD08D-BB1C-4E73-8CA4-D02883B55C17}" type="presParOf" srcId="{75C9554F-3D73-4F5A-A638-75BCAC7EDB66}" destId="{E0C669C3-7FDB-4DAB-B4C0-0B780CC5A6C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8FCDA5-272A-449B-93A4-6C4E973342AE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138817-6BA1-4A7C-9655-1ADA3890BEC3}">
      <dgm:prSet phldr="0"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Tyto štoly se nacházejí v těsné blízkosti města Jílové u Prahy.</a:t>
          </a:r>
        </a:p>
      </dgm:t>
    </dgm:pt>
    <dgm:pt modelId="{96C88900-9C4D-4651-87C1-D1A49624997C}" type="parTrans" cxnId="{00E2C8A6-1E1C-499D-9982-9AACCB1C7732}">
      <dgm:prSet/>
      <dgm:spPr/>
      <dgm:t>
        <a:bodyPr/>
        <a:lstStyle/>
        <a:p>
          <a:endParaRPr lang="en-US"/>
        </a:p>
      </dgm:t>
    </dgm:pt>
    <dgm:pt modelId="{E422202B-E303-4230-AFA4-3189AC5E931E}" type="sibTrans" cxnId="{00E2C8A6-1E1C-499D-9982-9AACCB1C7732}">
      <dgm:prSet/>
      <dgm:spPr/>
      <dgm:t>
        <a:bodyPr/>
        <a:lstStyle/>
        <a:p>
          <a:endParaRPr lang="en-US"/>
        </a:p>
      </dgm:t>
    </dgm:pt>
    <dgm:pt modelId="{42CDF730-DD91-4108-9BC0-C3A06E136DA6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Byly vytvořeny v době rozkvětu těžby zlata v této oblasti, pravděpodobně někdy ve 14. století.</a:t>
          </a:r>
          <a:endParaRPr lang="en-US" dirty="0">
            <a:latin typeface="Source Sans Pro"/>
            <a:ea typeface="Source Sans Pro"/>
          </a:endParaRPr>
        </a:p>
      </dgm:t>
    </dgm:pt>
    <dgm:pt modelId="{E1939650-FA33-4D52-A1CA-6A8E9AA6CA76}" type="parTrans" cxnId="{94CE205A-198A-4D01-A4B6-56BDA2EDA95E}">
      <dgm:prSet/>
      <dgm:spPr/>
      <dgm:t>
        <a:bodyPr/>
        <a:lstStyle/>
        <a:p>
          <a:endParaRPr lang="en-US"/>
        </a:p>
      </dgm:t>
    </dgm:pt>
    <dgm:pt modelId="{4F5F5155-EEC1-4053-9F32-A0E8D410110B}" type="sibTrans" cxnId="{94CE205A-198A-4D01-A4B6-56BDA2EDA95E}">
      <dgm:prSet/>
      <dgm:spPr/>
      <dgm:t>
        <a:bodyPr/>
        <a:lstStyle/>
        <a:p>
          <a:endParaRPr lang="en-US"/>
        </a:p>
      </dgm:t>
    </dgm:pt>
    <dgm:pt modelId="{6006E83A-C6B0-4883-9748-1B9891DE0F8D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Štoly byly pojmenovány po svatém Josefovi a Antonínu </a:t>
          </a:r>
          <a:r>
            <a:rPr lang="cs-CZ" dirty="0" err="1">
              <a:latin typeface="Source Sans Pro"/>
              <a:ea typeface="Source Sans Pro"/>
            </a:rPr>
            <a:t>Paduanském</a:t>
          </a:r>
          <a:r>
            <a:rPr lang="cs-CZ" dirty="0">
              <a:latin typeface="Source Sans Pro"/>
              <a:ea typeface="Source Sans Pro"/>
            </a:rPr>
            <a:t>, což odráží náboženskou tradici.</a:t>
          </a:r>
          <a:endParaRPr lang="en-US" dirty="0">
            <a:latin typeface="Source Sans Pro"/>
            <a:ea typeface="Source Sans Pro"/>
          </a:endParaRPr>
        </a:p>
      </dgm:t>
    </dgm:pt>
    <dgm:pt modelId="{662E3FD6-5AB3-4046-A11A-B6F1405FCC55}" type="parTrans" cxnId="{0B0F496B-19C5-4646-B619-E795BB50C848}">
      <dgm:prSet/>
      <dgm:spPr/>
      <dgm:t>
        <a:bodyPr/>
        <a:lstStyle/>
        <a:p>
          <a:endParaRPr lang="en-US"/>
        </a:p>
      </dgm:t>
    </dgm:pt>
    <dgm:pt modelId="{FB4715E5-DF4D-4B07-A6ED-1722104CDE16}" type="sibTrans" cxnId="{0B0F496B-19C5-4646-B619-E795BB50C848}">
      <dgm:prSet/>
      <dgm:spPr/>
      <dgm:t>
        <a:bodyPr/>
        <a:lstStyle/>
        <a:p>
          <a:endParaRPr lang="en-US"/>
        </a:p>
      </dgm:t>
    </dgm:pt>
    <dgm:pt modelId="{DAFAEE46-B945-4ADE-9399-E9C336A2DE40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V těchto štolách se těžilo převážně zlato, ale také další drahé kovy.</a:t>
          </a:r>
          <a:endParaRPr lang="en-US" dirty="0">
            <a:latin typeface="Source Sans Pro"/>
            <a:ea typeface="Source Sans Pro"/>
          </a:endParaRPr>
        </a:p>
      </dgm:t>
    </dgm:pt>
    <dgm:pt modelId="{C0F13441-40B3-4BEB-ADA0-6C2316CA88DF}" type="parTrans" cxnId="{CFA46494-F9B5-467D-B151-2F00633D7F95}">
      <dgm:prSet/>
      <dgm:spPr/>
      <dgm:t>
        <a:bodyPr/>
        <a:lstStyle/>
        <a:p>
          <a:endParaRPr lang="en-US"/>
        </a:p>
      </dgm:t>
    </dgm:pt>
    <dgm:pt modelId="{A40405F7-3E47-4BDF-B6B6-E0DE3A3B7A2E}" type="sibTrans" cxnId="{CFA46494-F9B5-467D-B151-2F00633D7F95}">
      <dgm:prSet/>
      <dgm:spPr/>
      <dgm:t>
        <a:bodyPr/>
        <a:lstStyle/>
        <a:p>
          <a:endParaRPr lang="en-US"/>
        </a:p>
      </dgm:t>
    </dgm:pt>
    <dgm:pt modelId="{C6516EA6-845C-4950-B747-C43787940E3E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Jsou chráněny jako technická památka a jsou pod správou Národního památkového ústavu.</a:t>
          </a:r>
          <a:endParaRPr lang="en-US" dirty="0">
            <a:latin typeface="Source Sans Pro"/>
            <a:ea typeface="Source Sans Pro"/>
          </a:endParaRPr>
        </a:p>
      </dgm:t>
    </dgm:pt>
    <dgm:pt modelId="{5FEB84B3-3B1C-4959-8610-37D741BF8A74}" type="parTrans" cxnId="{D427C89B-C2F6-45CA-BBF8-C2B3F7D07ACE}">
      <dgm:prSet/>
      <dgm:spPr/>
      <dgm:t>
        <a:bodyPr/>
        <a:lstStyle/>
        <a:p>
          <a:endParaRPr lang="en-US"/>
        </a:p>
      </dgm:t>
    </dgm:pt>
    <dgm:pt modelId="{FBEC29F0-39A7-4D44-BF50-DF162B2CF135}" type="sibTrans" cxnId="{D427C89B-C2F6-45CA-BBF8-C2B3F7D07ACE}">
      <dgm:prSet/>
      <dgm:spPr/>
      <dgm:t>
        <a:bodyPr/>
        <a:lstStyle/>
        <a:p>
          <a:endParaRPr lang="en-US"/>
        </a:p>
      </dgm:t>
    </dgm:pt>
    <dgm:pt modelId="{B1569F88-0285-4352-8D96-13575F7EF926}">
      <dgm:prSet/>
      <dgm:spPr/>
      <dgm:t>
        <a:bodyPr/>
        <a:lstStyle/>
        <a:p>
          <a:pPr rtl="0"/>
          <a:r>
            <a:rPr lang="cs-CZ">
              <a:latin typeface="Source Sans Pro"/>
              <a:ea typeface="Source Sans Pro"/>
            </a:rPr>
            <a:t>VLASTNÍ DOJEM: Jejich návštěva byla velice zajímavá a dobrodružná. Moc se nám to líbilo.</a:t>
          </a:r>
          <a:endParaRPr lang="en-US">
            <a:latin typeface="Source Sans Pro"/>
            <a:ea typeface="Source Sans Pro"/>
          </a:endParaRPr>
        </a:p>
      </dgm:t>
    </dgm:pt>
    <dgm:pt modelId="{6F58F82C-8185-4526-94B6-306AE4289736}" type="parTrans" cxnId="{80188C91-E0FB-46DC-B91B-30B4068F616C}">
      <dgm:prSet/>
      <dgm:spPr/>
      <dgm:t>
        <a:bodyPr/>
        <a:lstStyle/>
        <a:p>
          <a:endParaRPr lang="en-US"/>
        </a:p>
      </dgm:t>
    </dgm:pt>
    <dgm:pt modelId="{6F5C6644-ED33-4F33-9F04-C515925CEF58}" type="sibTrans" cxnId="{80188C91-E0FB-46DC-B91B-30B4068F616C}">
      <dgm:prSet/>
      <dgm:spPr/>
      <dgm:t>
        <a:bodyPr/>
        <a:lstStyle/>
        <a:p>
          <a:endParaRPr lang="en-US"/>
        </a:p>
      </dgm:t>
    </dgm:pt>
    <dgm:pt modelId="{5ED0DE72-8B71-467F-B078-2ADED2E3AE54}">
      <dgm:prSet phldr="0"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Odrážejí historii těžby a průmyslu v regionu a jsou důležitou připomínkou technických a sociálních změn, které těžba přinesla.</a:t>
          </a:r>
          <a:endParaRPr lang="en-US" dirty="0">
            <a:latin typeface="Source Sans Pro"/>
            <a:ea typeface="Source Sans Pro"/>
          </a:endParaRPr>
        </a:p>
      </dgm:t>
    </dgm:pt>
    <dgm:pt modelId="{D9A6A40E-2C5E-4E70-A517-EA1F4C1BAD16}" type="parTrans" cxnId="{9D7D316F-F968-4518-9F7B-C6CCC7E676B6}">
      <dgm:prSet/>
      <dgm:spPr/>
    </dgm:pt>
    <dgm:pt modelId="{AA93CEE5-7FBF-4712-8E6A-DBA55ED5E71C}" type="sibTrans" cxnId="{9D7D316F-F968-4518-9F7B-C6CCC7E676B6}">
      <dgm:prSet/>
      <dgm:spPr/>
    </dgm:pt>
    <dgm:pt modelId="{E46349AE-C890-48CA-8BBF-D94ED6334B52}" type="pres">
      <dgm:prSet presAssocID="{E18FCDA5-272A-449B-93A4-6C4E973342AE}" presName="linear" presStyleCnt="0">
        <dgm:presLayoutVars>
          <dgm:animLvl val="lvl"/>
          <dgm:resizeHandles val="exact"/>
        </dgm:presLayoutVars>
      </dgm:prSet>
      <dgm:spPr/>
    </dgm:pt>
    <dgm:pt modelId="{D9667114-17E9-45F8-B6A3-FE31A87AFE33}" type="pres">
      <dgm:prSet presAssocID="{13138817-6BA1-4A7C-9655-1ADA3890BEC3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2A353A37-1165-41CE-9D2B-DBF18F0D460B}" type="pres">
      <dgm:prSet presAssocID="{E422202B-E303-4230-AFA4-3189AC5E931E}" presName="spacer" presStyleCnt="0"/>
      <dgm:spPr/>
    </dgm:pt>
    <dgm:pt modelId="{1A95D608-4AA9-4D98-B2AB-943E01B76156}" type="pres">
      <dgm:prSet presAssocID="{42CDF730-DD91-4108-9BC0-C3A06E136DA6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71D0E627-74FE-4EDF-9375-8C3BB6565BC6}" type="pres">
      <dgm:prSet presAssocID="{4F5F5155-EEC1-4053-9F32-A0E8D410110B}" presName="spacer" presStyleCnt="0"/>
      <dgm:spPr/>
    </dgm:pt>
    <dgm:pt modelId="{A3F3D48E-C2DC-4EA2-9C78-A0E9A49B30B0}" type="pres">
      <dgm:prSet presAssocID="{6006E83A-C6B0-4883-9748-1B9891DE0F8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3806142-C39F-4D91-A1EB-251986CE3A1A}" type="pres">
      <dgm:prSet presAssocID="{FB4715E5-DF4D-4B07-A6ED-1722104CDE16}" presName="spacer" presStyleCnt="0"/>
      <dgm:spPr/>
    </dgm:pt>
    <dgm:pt modelId="{CAD54DA1-E98C-4AF9-BA34-9758B1715EF2}" type="pres">
      <dgm:prSet presAssocID="{DAFAEE46-B945-4ADE-9399-E9C336A2DE4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075A1CF-F2CC-4DA3-B245-38FCEFD7C918}" type="pres">
      <dgm:prSet presAssocID="{A40405F7-3E47-4BDF-B6B6-E0DE3A3B7A2E}" presName="spacer" presStyleCnt="0"/>
      <dgm:spPr/>
    </dgm:pt>
    <dgm:pt modelId="{79DE1253-614D-42FB-B834-612C4D0FA872}" type="pres">
      <dgm:prSet presAssocID="{5ED0DE72-8B71-467F-B078-2ADED2E3AE5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993905E-3492-4FF9-BE3F-FC2E2BA64735}" type="pres">
      <dgm:prSet presAssocID="{AA93CEE5-7FBF-4712-8E6A-DBA55ED5E71C}" presName="spacer" presStyleCnt="0"/>
      <dgm:spPr/>
    </dgm:pt>
    <dgm:pt modelId="{3157AACA-2C5E-494E-BB53-36C61DA41AD5}" type="pres">
      <dgm:prSet presAssocID="{C6516EA6-845C-4950-B747-C43787940E3E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E54D66B-C767-4BD3-8E5B-E9ABA4063218}" type="pres">
      <dgm:prSet presAssocID="{FBEC29F0-39A7-4D44-BF50-DF162B2CF135}" presName="spacer" presStyleCnt="0"/>
      <dgm:spPr/>
    </dgm:pt>
    <dgm:pt modelId="{9A4313D4-6D15-4A74-B958-752B6D6F1BF8}" type="pres">
      <dgm:prSet presAssocID="{B1569F88-0285-4352-8D96-13575F7EF926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3E1E113-7353-49C3-A3E8-77A3A6F83687}" type="presOf" srcId="{E18FCDA5-272A-449B-93A4-6C4E973342AE}" destId="{E46349AE-C890-48CA-8BBF-D94ED6334B52}" srcOrd="0" destOrd="0" presId="urn:microsoft.com/office/officeart/2005/8/layout/vList2"/>
    <dgm:cxn modelId="{F4F3A139-E349-46EC-A100-C99CE150BF0C}" type="presOf" srcId="{5ED0DE72-8B71-467F-B078-2ADED2E3AE54}" destId="{79DE1253-614D-42FB-B834-612C4D0FA872}" srcOrd="0" destOrd="0" presId="urn:microsoft.com/office/officeart/2005/8/layout/vList2"/>
    <dgm:cxn modelId="{A0B62340-F93D-4810-9AA9-6FCFDE31A3DB}" type="presOf" srcId="{C6516EA6-845C-4950-B747-C43787940E3E}" destId="{3157AACA-2C5E-494E-BB53-36C61DA41AD5}" srcOrd="0" destOrd="0" presId="urn:microsoft.com/office/officeart/2005/8/layout/vList2"/>
    <dgm:cxn modelId="{24C13247-6623-48F3-B33B-687EBE0138DC}" type="presOf" srcId="{B1569F88-0285-4352-8D96-13575F7EF926}" destId="{9A4313D4-6D15-4A74-B958-752B6D6F1BF8}" srcOrd="0" destOrd="0" presId="urn:microsoft.com/office/officeart/2005/8/layout/vList2"/>
    <dgm:cxn modelId="{A22E9254-E8EE-45AC-8EE2-7FECEF5AE470}" type="presOf" srcId="{42CDF730-DD91-4108-9BC0-C3A06E136DA6}" destId="{1A95D608-4AA9-4D98-B2AB-943E01B76156}" srcOrd="0" destOrd="0" presId="urn:microsoft.com/office/officeart/2005/8/layout/vList2"/>
    <dgm:cxn modelId="{94CE205A-198A-4D01-A4B6-56BDA2EDA95E}" srcId="{E18FCDA5-272A-449B-93A4-6C4E973342AE}" destId="{42CDF730-DD91-4108-9BC0-C3A06E136DA6}" srcOrd="1" destOrd="0" parTransId="{E1939650-FA33-4D52-A1CA-6A8E9AA6CA76}" sibTransId="{4F5F5155-EEC1-4053-9F32-A0E8D410110B}"/>
    <dgm:cxn modelId="{0B0F496B-19C5-4646-B619-E795BB50C848}" srcId="{E18FCDA5-272A-449B-93A4-6C4E973342AE}" destId="{6006E83A-C6B0-4883-9748-1B9891DE0F8D}" srcOrd="2" destOrd="0" parTransId="{662E3FD6-5AB3-4046-A11A-B6F1405FCC55}" sibTransId="{FB4715E5-DF4D-4B07-A6ED-1722104CDE16}"/>
    <dgm:cxn modelId="{9D7D316F-F968-4518-9F7B-C6CCC7E676B6}" srcId="{E18FCDA5-272A-449B-93A4-6C4E973342AE}" destId="{5ED0DE72-8B71-467F-B078-2ADED2E3AE54}" srcOrd="4" destOrd="0" parTransId="{D9A6A40E-2C5E-4E70-A517-EA1F4C1BAD16}" sibTransId="{AA93CEE5-7FBF-4712-8E6A-DBA55ED5E71C}"/>
    <dgm:cxn modelId="{80188C91-E0FB-46DC-B91B-30B4068F616C}" srcId="{E18FCDA5-272A-449B-93A4-6C4E973342AE}" destId="{B1569F88-0285-4352-8D96-13575F7EF926}" srcOrd="6" destOrd="0" parTransId="{6F58F82C-8185-4526-94B6-306AE4289736}" sibTransId="{6F5C6644-ED33-4F33-9F04-C515925CEF58}"/>
    <dgm:cxn modelId="{CFA46494-F9B5-467D-B151-2F00633D7F95}" srcId="{E18FCDA5-272A-449B-93A4-6C4E973342AE}" destId="{DAFAEE46-B945-4ADE-9399-E9C336A2DE40}" srcOrd="3" destOrd="0" parTransId="{C0F13441-40B3-4BEB-ADA0-6C2316CA88DF}" sibTransId="{A40405F7-3E47-4BDF-B6B6-E0DE3A3B7A2E}"/>
    <dgm:cxn modelId="{6BE8D298-1DE6-4E27-9570-865AE5AB0877}" type="presOf" srcId="{DAFAEE46-B945-4ADE-9399-E9C336A2DE40}" destId="{CAD54DA1-E98C-4AF9-BA34-9758B1715EF2}" srcOrd="0" destOrd="0" presId="urn:microsoft.com/office/officeart/2005/8/layout/vList2"/>
    <dgm:cxn modelId="{D427C89B-C2F6-45CA-BBF8-C2B3F7D07ACE}" srcId="{E18FCDA5-272A-449B-93A4-6C4E973342AE}" destId="{C6516EA6-845C-4950-B747-C43787940E3E}" srcOrd="5" destOrd="0" parTransId="{5FEB84B3-3B1C-4959-8610-37D741BF8A74}" sibTransId="{FBEC29F0-39A7-4D44-BF50-DF162B2CF135}"/>
    <dgm:cxn modelId="{00E2C8A6-1E1C-499D-9982-9AACCB1C7732}" srcId="{E18FCDA5-272A-449B-93A4-6C4E973342AE}" destId="{13138817-6BA1-4A7C-9655-1ADA3890BEC3}" srcOrd="0" destOrd="0" parTransId="{96C88900-9C4D-4651-87C1-D1A49624997C}" sibTransId="{E422202B-E303-4230-AFA4-3189AC5E931E}"/>
    <dgm:cxn modelId="{938EBEA7-4543-4EEA-9DD6-5E43F89C288C}" type="presOf" srcId="{13138817-6BA1-4A7C-9655-1ADA3890BEC3}" destId="{D9667114-17E9-45F8-B6A3-FE31A87AFE33}" srcOrd="0" destOrd="0" presId="urn:microsoft.com/office/officeart/2005/8/layout/vList2"/>
    <dgm:cxn modelId="{19694CF2-A4A9-4E98-9541-3DA2F7A41E2E}" type="presOf" srcId="{6006E83A-C6B0-4883-9748-1B9891DE0F8D}" destId="{A3F3D48E-C2DC-4EA2-9C78-A0E9A49B30B0}" srcOrd="0" destOrd="0" presId="urn:microsoft.com/office/officeart/2005/8/layout/vList2"/>
    <dgm:cxn modelId="{E649CB9B-65BE-448B-93E1-B90BA4F0247C}" type="presParOf" srcId="{E46349AE-C890-48CA-8BBF-D94ED6334B52}" destId="{D9667114-17E9-45F8-B6A3-FE31A87AFE33}" srcOrd="0" destOrd="0" presId="urn:microsoft.com/office/officeart/2005/8/layout/vList2"/>
    <dgm:cxn modelId="{66B943BF-CAEA-4460-AA8C-E8CBC1FD7235}" type="presParOf" srcId="{E46349AE-C890-48CA-8BBF-D94ED6334B52}" destId="{2A353A37-1165-41CE-9D2B-DBF18F0D460B}" srcOrd="1" destOrd="0" presId="urn:microsoft.com/office/officeart/2005/8/layout/vList2"/>
    <dgm:cxn modelId="{9DE45BE1-D286-4FA8-9D1A-D7C6ECDB7EE3}" type="presParOf" srcId="{E46349AE-C890-48CA-8BBF-D94ED6334B52}" destId="{1A95D608-4AA9-4D98-B2AB-943E01B76156}" srcOrd="2" destOrd="0" presId="urn:microsoft.com/office/officeart/2005/8/layout/vList2"/>
    <dgm:cxn modelId="{01ECD9AE-E6D3-45B8-92CA-F3D4D579DB35}" type="presParOf" srcId="{E46349AE-C890-48CA-8BBF-D94ED6334B52}" destId="{71D0E627-74FE-4EDF-9375-8C3BB6565BC6}" srcOrd="3" destOrd="0" presId="urn:microsoft.com/office/officeart/2005/8/layout/vList2"/>
    <dgm:cxn modelId="{239723EB-ED30-4A39-8F0A-DF6692F01351}" type="presParOf" srcId="{E46349AE-C890-48CA-8BBF-D94ED6334B52}" destId="{A3F3D48E-C2DC-4EA2-9C78-A0E9A49B30B0}" srcOrd="4" destOrd="0" presId="urn:microsoft.com/office/officeart/2005/8/layout/vList2"/>
    <dgm:cxn modelId="{347147D8-3325-4533-91E0-73C205EBF2D4}" type="presParOf" srcId="{E46349AE-C890-48CA-8BBF-D94ED6334B52}" destId="{63806142-C39F-4D91-A1EB-251986CE3A1A}" srcOrd="5" destOrd="0" presId="urn:microsoft.com/office/officeart/2005/8/layout/vList2"/>
    <dgm:cxn modelId="{0BBE0A64-C1A9-4E6E-95F4-84F3A084FC9A}" type="presParOf" srcId="{E46349AE-C890-48CA-8BBF-D94ED6334B52}" destId="{CAD54DA1-E98C-4AF9-BA34-9758B1715EF2}" srcOrd="6" destOrd="0" presId="urn:microsoft.com/office/officeart/2005/8/layout/vList2"/>
    <dgm:cxn modelId="{34E048C1-78AE-4937-80F8-7DC57F0460F8}" type="presParOf" srcId="{E46349AE-C890-48CA-8BBF-D94ED6334B52}" destId="{2075A1CF-F2CC-4DA3-B245-38FCEFD7C918}" srcOrd="7" destOrd="0" presId="urn:microsoft.com/office/officeart/2005/8/layout/vList2"/>
    <dgm:cxn modelId="{7127BE50-F6E3-4382-AD46-4F3C9FA52FDE}" type="presParOf" srcId="{E46349AE-C890-48CA-8BBF-D94ED6334B52}" destId="{79DE1253-614D-42FB-B834-612C4D0FA872}" srcOrd="8" destOrd="0" presId="urn:microsoft.com/office/officeart/2005/8/layout/vList2"/>
    <dgm:cxn modelId="{B8CB22F1-4E60-4747-97D7-DFDEC47A20EE}" type="presParOf" srcId="{E46349AE-C890-48CA-8BBF-D94ED6334B52}" destId="{3993905E-3492-4FF9-BE3F-FC2E2BA64735}" srcOrd="9" destOrd="0" presId="urn:microsoft.com/office/officeart/2005/8/layout/vList2"/>
    <dgm:cxn modelId="{03BAC2C0-5FD7-435E-AD5F-2F74365957EF}" type="presParOf" srcId="{E46349AE-C890-48CA-8BBF-D94ED6334B52}" destId="{3157AACA-2C5E-494E-BB53-36C61DA41AD5}" srcOrd="10" destOrd="0" presId="urn:microsoft.com/office/officeart/2005/8/layout/vList2"/>
    <dgm:cxn modelId="{084BC759-283E-4F15-997A-635FD5E88D9C}" type="presParOf" srcId="{E46349AE-C890-48CA-8BBF-D94ED6334B52}" destId="{9E54D66B-C767-4BD3-8E5B-E9ABA4063218}" srcOrd="11" destOrd="0" presId="urn:microsoft.com/office/officeart/2005/8/layout/vList2"/>
    <dgm:cxn modelId="{530C6D39-4766-42E9-97FA-291405FE1E6A}" type="presParOf" srcId="{E46349AE-C890-48CA-8BBF-D94ED6334B52}" destId="{9A4313D4-6D15-4A74-B958-752B6D6F1BF8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C9B435-FF65-4F60-BB24-53BB825A18F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685495-245E-4778-85BA-2E823425DB92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cs-CZ" dirty="0">
              <a:latin typeface="Source Sans Pro"/>
              <a:ea typeface="Source Sans Pro"/>
            </a:rPr>
            <a:t>Železniční viadukt Žampach se nachází nedaleko obce Kamenný Přívoz.</a:t>
          </a:r>
          <a:endParaRPr lang="en-US" dirty="0">
            <a:latin typeface="Source Sans Pro"/>
            <a:ea typeface="Source Sans Pro"/>
          </a:endParaRPr>
        </a:p>
      </dgm:t>
    </dgm:pt>
    <dgm:pt modelId="{5F01F187-6E5C-4FE0-9561-01E7CCB55841}" type="parTrans" cxnId="{3EB9ADE5-B1B9-4D9B-8928-9542BC8C5BCA}">
      <dgm:prSet/>
      <dgm:spPr/>
      <dgm:t>
        <a:bodyPr/>
        <a:lstStyle/>
        <a:p>
          <a:endParaRPr lang="en-US"/>
        </a:p>
      </dgm:t>
    </dgm:pt>
    <dgm:pt modelId="{1AC16D46-F45E-41F5-ACC4-B45EF9B8657C}" type="sibTrans" cxnId="{3EB9ADE5-B1B9-4D9B-8928-9542BC8C5BCA}">
      <dgm:prSet/>
      <dgm:spPr/>
      <dgm:t>
        <a:bodyPr/>
        <a:lstStyle/>
        <a:p>
          <a:endParaRPr lang="en-US"/>
        </a:p>
      </dgm:t>
    </dgm:pt>
    <dgm:pt modelId="{0DC438D3-0842-43CA-8D0D-D4E338EA718B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cs-CZ" dirty="0">
              <a:latin typeface="Source Sans Pro"/>
              <a:ea typeface="Source Sans Pro"/>
            </a:rPr>
            <a:t>Tento mohutný kamenný most byl stavěn od roku 1898 do roku 1899 a do provozu byl uveden v roce 1900.</a:t>
          </a:r>
          <a:endParaRPr lang="en-US" dirty="0">
            <a:latin typeface="Source Sans Pro"/>
            <a:ea typeface="Source Sans Pro"/>
          </a:endParaRPr>
        </a:p>
      </dgm:t>
    </dgm:pt>
    <dgm:pt modelId="{F968F030-02F2-45EE-A50F-4686086A1F77}" type="parTrans" cxnId="{22475B10-B8B6-412E-83C9-93FF29698914}">
      <dgm:prSet/>
      <dgm:spPr/>
      <dgm:t>
        <a:bodyPr/>
        <a:lstStyle/>
        <a:p>
          <a:endParaRPr lang="en-US"/>
        </a:p>
      </dgm:t>
    </dgm:pt>
    <dgm:pt modelId="{CDF367CF-97E7-4C00-BA59-EFD799FEB557}" type="sibTrans" cxnId="{22475B10-B8B6-412E-83C9-93FF29698914}">
      <dgm:prSet/>
      <dgm:spPr/>
      <dgm:t>
        <a:bodyPr/>
        <a:lstStyle/>
        <a:p>
          <a:endParaRPr lang="en-US"/>
        </a:p>
      </dgm:t>
    </dgm:pt>
    <dgm:pt modelId="{451F4BDD-49F3-4ABA-8AF9-0D168E99468C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cs-CZ" dirty="0">
              <a:latin typeface="Source Sans Pro"/>
              <a:ea typeface="Source Sans Pro"/>
            </a:rPr>
            <a:t>Viadukt měří 109 metrů na délku a 5,77 metrů na šířku a je vysoký 41,73 metrů.</a:t>
          </a:r>
          <a:endParaRPr lang="en-US" dirty="0">
            <a:latin typeface="Source Sans Pro"/>
            <a:ea typeface="Source Sans Pro"/>
          </a:endParaRPr>
        </a:p>
      </dgm:t>
    </dgm:pt>
    <dgm:pt modelId="{8C96B50D-6B4F-4BFF-BF78-6E8F80E094A8}" type="parTrans" cxnId="{BE9E07FC-7C5F-48ED-A95D-1E9D21A13E76}">
      <dgm:prSet/>
      <dgm:spPr/>
      <dgm:t>
        <a:bodyPr/>
        <a:lstStyle/>
        <a:p>
          <a:endParaRPr lang="en-US"/>
        </a:p>
      </dgm:t>
    </dgm:pt>
    <dgm:pt modelId="{40C36703-04E8-41B2-AFAE-CAC68289FC36}" type="sibTrans" cxnId="{BE9E07FC-7C5F-48ED-A95D-1E9D21A13E76}">
      <dgm:prSet/>
      <dgm:spPr/>
      <dgm:t>
        <a:bodyPr/>
        <a:lstStyle/>
        <a:p>
          <a:endParaRPr lang="en-US"/>
        </a:p>
      </dgm:t>
    </dgm:pt>
    <dgm:pt modelId="{05C82A16-D997-4D58-8DC4-7370CDB66158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cs-CZ" dirty="0">
              <a:latin typeface="Source Sans Pro"/>
              <a:ea typeface="Source Sans Pro"/>
            </a:rPr>
            <a:t>Dnes se stává oblíbeným turistickým cílem a je považován za významnou kulturní  i technickou památku.</a:t>
          </a:r>
          <a:endParaRPr lang="en-US" dirty="0">
            <a:latin typeface="Source Sans Pro"/>
            <a:ea typeface="Source Sans Pro"/>
          </a:endParaRPr>
        </a:p>
      </dgm:t>
    </dgm:pt>
    <dgm:pt modelId="{7D76E5D1-5098-40B8-99FC-1C142CB7B668}" type="parTrans" cxnId="{B4593EA6-808F-4E8E-B57C-257CDB3BD2D0}">
      <dgm:prSet/>
      <dgm:spPr/>
      <dgm:t>
        <a:bodyPr/>
        <a:lstStyle/>
        <a:p>
          <a:endParaRPr lang="en-US"/>
        </a:p>
      </dgm:t>
    </dgm:pt>
    <dgm:pt modelId="{6C6E4B8C-AE02-4D58-9FCC-73BED323E07C}" type="sibTrans" cxnId="{B4593EA6-808F-4E8E-B57C-257CDB3BD2D0}">
      <dgm:prSet/>
      <dgm:spPr/>
      <dgm:t>
        <a:bodyPr/>
        <a:lstStyle/>
        <a:p>
          <a:endParaRPr lang="en-US"/>
        </a:p>
      </dgm:t>
    </dgm:pt>
    <dgm:pt modelId="{6AFE20E8-F97E-43D7-B632-036CAEAB3DE1}" type="pres">
      <dgm:prSet presAssocID="{83C9B435-FF65-4F60-BB24-53BB825A18F4}" presName="linear" presStyleCnt="0">
        <dgm:presLayoutVars>
          <dgm:animLvl val="lvl"/>
          <dgm:resizeHandles val="exact"/>
        </dgm:presLayoutVars>
      </dgm:prSet>
      <dgm:spPr/>
    </dgm:pt>
    <dgm:pt modelId="{84F7AD31-D097-405C-8831-B0298670C857}" type="pres">
      <dgm:prSet presAssocID="{B7685495-245E-4778-85BA-2E823425DB9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78F48EE-A35A-4500-81FD-523914CEE359}" type="pres">
      <dgm:prSet presAssocID="{1AC16D46-F45E-41F5-ACC4-B45EF9B8657C}" presName="spacer" presStyleCnt="0"/>
      <dgm:spPr/>
    </dgm:pt>
    <dgm:pt modelId="{2BD3F0E4-8B9E-4472-9893-062C7E70B055}" type="pres">
      <dgm:prSet presAssocID="{0DC438D3-0842-43CA-8D0D-D4E338EA718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445554F-4470-4EC6-9EA8-46233AAD5242}" type="pres">
      <dgm:prSet presAssocID="{CDF367CF-97E7-4C00-BA59-EFD799FEB557}" presName="spacer" presStyleCnt="0"/>
      <dgm:spPr/>
    </dgm:pt>
    <dgm:pt modelId="{BF0C4D09-A862-446D-91BF-53EA6B5E9E6E}" type="pres">
      <dgm:prSet presAssocID="{451F4BDD-49F3-4ABA-8AF9-0D168E99468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6977880-63B4-4106-A213-FECF49BBFF0B}" type="pres">
      <dgm:prSet presAssocID="{40C36703-04E8-41B2-AFAE-CAC68289FC36}" presName="spacer" presStyleCnt="0"/>
      <dgm:spPr/>
    </dgm:pt>
    <dgm:pt modelId="{D070316D-E2E4-4C61-8A61-0E48A5511833}" type="pres">
      <dgm:prSet presAssocID="{05C82A16-D997-4D58-8DC4-7370CDB6615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2475B10-B8B6-412E-83C9-93FF29698914}" srcId="{83C9B435-FF65-4F60-BB24-53BB825A18F4}" destId="{0DC438D3-0842-43CA-8D0D-D4E338EA718B}" srcOrd="1" destOrd="0" parTransId="{F968F030-02F2-45EE-A50F-4686086A1F77}" sibTransId="{CDF367CF-97E7-4C00-BA59-EFD799FEB557}"/>
    <dgm:cxn modelId="{B9D71F73-6F30-4B2A-80B7-73FE65A8F478}" type="presOf" srcId="{B7685495-245E-4778-85BA-2E823425DB92}" destId="{84F7AD31-D097-405C-8831-B0298670C857}" srcOrd="0" destOrd="0" presId="urn:microsoft.com/office/officeart/2005/8/layout/vList2"/>
    <dgm:cxn modelId="{BC06C084-3144-4699-991A-3EADE60A6598}" type="presOf" srcId="{451F4BDD-49F3-4ABA-8AF9-0D168E99468C}" destId="{BF0C4D09-A862-446D-91BF-53EA6B5E9E6E}" srcOrd="0" destOrd="0" presId="urn:microsoft.com/office/officeart/2005/8/layout/vList2"/>
    <dgm:cxn modelId="{5BAD7388-38FB-4BA7-96CC-9EDD3BD6D937}" type="presOf" srcId="{0DC438D3-0842-43CA-8D0D-D4E338EA718B}" destId="{2BD3F0E4-8B9E-4472-9893-062C7E70B055}" srcOrd="0" destOrd="0" presId="urn:microsoft.com/office/officeart/2005/8/layout/vList2"/>
    <dgm:cxn modelId="{B4593EA6-808F-4E8E-B57C-257CDB3BD2D0}" srcId="{83C9B435-FF65-4F60-BB24-53BB825A18F4}" destId="{05C82A16-D997-4D58-8DC4-7370CDB66158}" srcOrd="3" destOrd="0" parTransId="{7D76E5D1-5098-40B8-99FC-1C142CB7B668}" sibTransId="{6C6E4B8C-AE02-4D58-9FCC-73BED323E07C}"/>
    <dgm:cxn modelId="{AF96EDB3-726D-46F0-9A8D-2D751E600376}" type="presOf" srcId="{05C82A16-D997-4D58-8DC4-7370CDB66158}" destId="{D070316D-E2E4-4C61-8A61-0E48A5511833}" srcOrd="0" destOrd="0" presId="urn:microsoft.com/office/officeart/2005/8/layout/vList2"/>
    <dgm:cxn modelId="{228301CB-7C5A-47D1-AF45-A280CB463764}" type="presOf" srcId="{83C9B435-FF65-4F60-BB24-53BB825A18F4}" destId="{6AFE20E8-F97E-43D7-B632-036CAEAB3DE1}" srcOrd="0" destOrd="0" presId="urn:microsoft.com/office/officeart/2005/8/layout/vList2"/>
    <dgm:cxn modelId="{3EB9ADE5-B1B9-4D9B-8928-9542BC8C5BCA}" srcId="{83C9B435-FF65-4F60-BB24-53BB825A18F4}" destId="{B7685495-245E-4778-85BA-2E823425DB92}" srcOrd="0" destOrd="0" parTransId="{5F01F187-6E5C-4FE0-9561-01E7CCB55841}" sibTransId="{1AC16D46-F45E-41F5-ACC4-B45EF9B8657C}"/>
    <dgm:cxn modelId="{BE9E07FC-7C5F-48ED-A95D-1E9D21A13E76}" srcId="{83C9B435-FF65-4F60-BB24-53BB825A18F4}" destId="{451F4BDD-49F3-4ABA-8AF9-0D168E99468C}" srcOrd="2" destOrd="0" parTransId="{8C96B50D-6B4F-4BFF-BF78-6E8F80E094A8}" sibTransId="{40C36703-04E8-41B2-AFAE-CAC68289FC36}"/>
    <dgm:cxn modelId="{7D7E4A04-6719-4AF2-85F5-D682142CB8F5}" type="presParOf" srcId="{6AFE20E8-F97E-43D7-B632-036CAEAB3DE1}" destId="{84F7AD31-D097-405C-8831-B0298670C857}" srcOrd="0" destOrd="0" presId="urn:microsoft.com/office/officeart/2005/8/layout/vList2"/>
    <dgm:cxn modelId="{90244CFC-C9A1-4516-B7BD-E364B75BBD28}" type="presParOf" srcId="{6AFE20E8-F97E-43D7-B632-036CAEAB3DE1}" destId="{F78F48EE-A35A-4500-81FD-523914CEE359}" srcOrd="1" destOrd="0" presId="urn:microsoft.com/office/officeart/2005/8/layout/vList2"/>
    <dgm:cxn modelId="{8EF41AB0-2466-4A65-9DF2-A7811056EAB9}" type="presParOf" srcId="{6AFE20E8-F97E-43D7-B632-036CAEAB3DE1}" destId="{2BD3F0E4-8B9E-4472-9893-062C7E70B055}" srcOrd="2" destOrd="0" presId="urn:microsoft.com/office/officeart/2005/8/layout/vList2"/>
    <dgm:cxn modelId="{660D9CA0-E785-450C-8246-2AEC901DB4D8}" type="presParOf" srcId="{6AFE20E8-F97E-43D7-B632-036CAEAB3DE1}" destId="{E445554F-4470-4EC6-9EA8-46233AAD5242}" srcOrd="3" destOrd="0" presId="urn:microsoft.com/office/officeart/2005/8/layout/vList2"/>
    <dgm:cxn modelId="{5B955D55-9FDC-4B29-9A46-EF8DCDC151F4}" type="presParOf" srcId="{6AFE20E8-F97E-43D7-B632-036CAEAB3DE1}" destId="{BF0C4D09-A862-446D-91BF-53EA6B5E9E6E}" srcOrd="4" destOrd="0" presId="urn:microsoft.com/office/officeart/2005/8/layout/vList2"/>
    <dgm:cxn modelId="{9898BE0B-AF74-4A3D-A1C6-CEA86E962C0C}" type="presParOf" srcId="{6AFE20E8-F97E-43D7-B632-036CAEAB3DE1}" destId="{F6977880-63B4-4106-A213-FECF49BBFF0B}" srcOrd="5" destOrd="0" presId="urn:microsoft.com/office/officeart/2005/8/layout/vList2"/>
    <dgm:cxn modelId="{DBD988C5-F8F8-4518-9D3D-6F159EF2CBB6}" type="presParOf" srcId="{6AFE20E8-F97E-43D7-B632-036CAEAB3DE1}" destId="{D070316D-E2E4-4C61-8A61-0E48A551183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34BB9B8-93F7-4599-95A3-F17319DC45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B50DDE-8752-439C-A554-A9C8BED60245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Pražský </a:t>
          </a:r>
          <a:r>
            <a:rPr lang="cs-CZ" dirty="0" err="1">
              <a:latin typeface="Source Sans Pro"/>
              <a:ea typeface="Source Sans Pro"/>
            </a:rPr>
            <a:t>Semmering</a:t>
          </a:r>
          <a:r>
            <a:rPr lang="cs-CZ" dirty="0">
              <a:latin typeface="Source Sans Pro"/>
              <a:ea typeface="Source Sans Pro"/>
            </a:rPr>
            <a:t> je jedna z nejzajímavějších železničních tratí v České republice.</a:t>
          </a:r>
          <a:endParaRPr lang="en-US" dirty="0">
            <a:latin typeface="Source Sans Pro"/>
            <a:ea typeface="Source Sans Pro"/>
          </a:endParaRPr>
        </a:p>
      </dgm:t>
    </dgm:pt>
    <dgm:pt modelId="{3DD89472-F9F0-4003-9B78-14094FAC11FD}" type="parTrans" cxnId="{03213AD1-C5FB-4B86-BCE4-CA0DB48B57FD}">
      <dgm:prSet/>
      <dgm:spPr/>
      <dgm:t>
        <a:bodyPr/>
        <a:lstStyle/>
        <a:p>
          <a:endParaRPr lang="en-US"/>
        </a:p>
      </dgm:t>
    </dgm:pt>
    <dgm:pt modelId="{BBF57756-6CF0-4820-8A44-E25C0A876009}" type="sibTrans" cxnId="{03213AD1-C5FB-4B86-BCE4-CA0DB48B57FD}">
      <dgm:prSet/>
      <dgm:spPr/>
      <dgm:t>
        <a:bodyPr/>
        <a:lstStyle/>
        <a:p>
          <a:endParaRPr lang="en-US"/>
        </a:p>
      </dgm:t>
    </dgm:pt>
    <dgm:pt modelId="{2CF62C60-8444-4279-819A-21A01968F06C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Tato trať je oficiálně označena jako trať 122.</a:t>
          </a:r>
          <a:endParaRPr lang="en-US" dirty="0">
            <a:latin typeface="Source Sans Pro"/>
            <a:ea typeface="Source Sans Pro"/>
          </a:endParaRPr>
        </a:p>
      </dgm:t>
    </dgm:pt>
    <dgm:pt modelId="{8FC67235-F1AD-4337-858F-BC6A27A10994}" type="parTrans" cxnId="{50E6CCBF-9ECC-4ECD-9CEE-DB16905B48D9}">
      <dgm:prSet/>
      <dgm:spPr/>
      <dgm:t>
        <a:bodyPr/>
        <a:lstStyle/>
        <a:p>
          <a:endParaRPr lang="en-US"/>
        </a:p>
      </dgm:t>
    </dgm:pt>
    <dgm:pt modelId="{0631A614-9D71-4673-89AC-77A633B2FFE6}" type="sibTrans" cxnId="{50E6CCBF-9ECC-4ECD-9CEE-DB16905B48D9}">
      <dgm:prSet/>
      <dgm:spPr/>
      <dgm:t>
        <a:bodyPr/>
        <a:lstStyle/>
        <a:p>
          <a:endParaRPr lang="en-US"/>
        </a:p>
      </dgm:t>
    </dgm:pt>
    <dgm:pt modelId="{40AF5BD6-F538-4950-96DB-DB629BFEC1AE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Byla otevřena v roce 1872.</a:t>
          </a:r>
          <a:endParaRPr lang="en-US" dirty="0">
            <a:latin typeface="Source Sans Pro"/>
            <a:ea typeface="Source Sans Pro"/>
          </a:endParaRPr>
        </a:p>
      </dgm:t>
    </dgm:pt>
    <dgm:pt modelId="{99C7DE13-711E-4036-81F5-701C8E7D6725}" type="parTrans" cxnId="{C871D568-CF62-4936-B8D2-64A7F003C7F5}">
      <dgm:prSet/>
      <dgm:spPr/>
      <dgm:t>
        <a:bodyPr/>
        <a:lstStyle/>
        <a:p>
          <a:endParaRPr lang="en-US"/>
        </a:p>
      </dgm:t>
    </dgm:pt>
    <dgm:pt modelId="{5E9E3094-2F0A-497D-8FFE-2B3F7DC90995}" type="sibTrans" cxnId="{C871D568-CF62-4936-B8D2-64A7F003C7F5}">
      <dgm:prSet/>
      <dgm:spPr/>
      <dgm:t>
        <a:bodyPr/>
        <a:lstStyle/>
        <a:p>
          <a:endParaRPr lang="en-US"/>
        </a:p>
      </dgm:t>
    </dgm:pt>
    <dgm:pt modelId="{55BFAF76-B47C-4084-AD9B-72B2D41A67E4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Je dlouhá přibližně 9 kilometrů.</a:t>
          </a:r>
          <a:endParaRPr lang="en-US" dirty="0">
            <a:latin typeface="Source Sans Pro"/>
            <a:ea typeface="Source Sans Pro"/>
          </a:endParaRPr>
        </a:p>
      </dgm:t>
    </dgm:pt>
    <dgm:pt modelId="{93847CD0-5DC7-4CF3-821A-38E590A266F4}" type="parTrans" cxnId="{E31D910B-001F-481B-ABAF-4ABDF8212803}">
      <dgm:prSet/>
      <dgm:spPr/>
      <dgm:t>
        <a:bodyPr/>
        <a:lstStyle/>
        <a:p>
          <a:endParaRPr lang="en-US"/>
        </a:p>
      </dgm:t>
    </dgm:pt>
    <dgm:pt modelId="{423CD50B-410B-42C8-AD71-74042AB52139}" type="sibTrans" cxnId="{E31D910B-001F-481B-ABAF-4ABDF8212803}">
      <dgm:prSet/>
      <dgm:spPr/>
      <dgm:t>
        <a:bodyPr/>
        <a:lstStyle/>
        <a:p>
          <a:endParaRPr lang="en-US"/>
        </a:p>
      </dgm:t>
    </dgm:pt>
    <dgm:pt modelId="{2D588986-8D4F-43AB-A76F-9629B285F8E1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Pražský </a:t>
          </a:r>
          <a:r>
            <a:rPr lang="cs-CZ" dirty="0" err="1">
              <a:latin typeface="Source Sans Pro"/>
              <a:ea typeface="Source Sans Pro"/>
            </a:rPr>
            <a:t>Semmering</a:t>
          </a:r>
          <a:r>
            <a:rPr lang="cs-CZ" dirty="0">
              <a:latin typeface="Source Sans Pro"/>
              <a:ea typeface="Source Sans Pro"/>
            </a:rPr>
            <a:t> prochází čtyřmi tunely.</a:t>
          </a:r>
          <a:endParaRPr lang="en-US" dirty="0">
            <a:latin typeface="Source Sans Pro"/>
            <a:ea typeface="Source Sans Pro"/>
          </a:endParaRPr>
        </a:p>
      </dgm:t>
    </dgm:pt>
    <dgm:pt modelId="{6043ED72-BDB3-4AA4-BE46-F45EACEFB7E5}" type="parTrans" cxnId="{0BC28758-CB74-4516-874E-DB333818BC72}">
      <dgm:prSet/>
      <dgm:spPr/>
      <dgm:t>
        <a:bodyPr/>
        <a:lstStyle/>
        <a:p>
          <a:endParaRPr lang="en-US"/>
        </a:p>
      </dgm:t>
    </dgm:pt>
    <dgm:pt modelId="{722B63FD-7C52-4240-BBED-B2263A604536}" type="sibTrans" cxnId="{0BC28758-CB74-4516-874E-DB333818BC72}">
      <dgm:prSet/>
      <dgm:spPr/>
      <dgm:t>
        <a:bodyPr/>
        <a:lstStyle/>
        <a:p>
          <a:endParaRPr lang="en-US"/>
        </a:p>
      </dgm:t>
    </dgm:pt>
    <dgm:pt modelId="{4E7F15D8-F0AD-442C-97A9-F91C60D6B90D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Pražský </a:t>
          </a:r>
          <a:r>
            <a:rPr lang="cs-CZ" dirty="0" err="1">
              <a:latin typeface="Source Sans Pro"/>
              <a:ea typeface="Source Sans Pro"/>
            </a:rPr>
            <a:t>Semmering</a:t>
          </a:r>
          <a:r>
            <a:rPr lang="cs-CZ" dirty="0">
              <a:latin typeface="Source Sans Pro"/>
              <a:ea typeface="Source Sans Pro"/>
            </a:rPr>
            <a:t> je tedy nejen důležitou součástí pražské dopravní infrastruktury, ale také významnou památkou a turistickou atrakcí, která přitahuje návštěvníky z celého světa svou jedinečnou kombinací technických a přírodních krás.</a:t>
          </a:r>
          <a:endParaRPr lang="en-US" dirty="0">
            <a:latin typeface="Source Sans Pro"/>
            <a:ea typeface="Source Sans Pro"/>
          </a:endParaRPr>
        </a:p>
      </dgm:t>
    </dgm:pt>
    <dgm:pt modelId="{351AAF88-A13F-4015-9BF7-21D1CB86D229}" type="parTrans" cxnId="{CE8895A2-8D5D-4476-9B13-83E5146699BE}">
      <dgm:prSet/>
      <dgm:spPr/>
      <dgm:t>
        <a:bodyPr/>
        <a:lstStyle/>
        <a:p>
          <a:endParaRPr lang="en-US"/>
        </a:p>
      </dgm:t>
    </dgm:pt>
    <dgm:pt modelId="{19061256-6DEF-4BA1-964B-C1023895F1A3}" type="sibTrans" cxnId="{CE8895A2-8D5D-4476-9B13-83E5146699BE}">
      <dgm:prSet/>
      <dgm:spPr/>
      <dgm:t>
        <a:bodyPr/>
        <a:lstStyle/>
        <a:p>
          <a:endParaRPr lang="en-US"/>
        </a:p>
      </dgm:t>
    </dgm:pt>
    <dgm:pt modelId="{C0CA9B34-A0C0-40FC-8980-0DD846FE432A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Vlastní dojem: Byl to opravdu nevšední zážitek s úžasnými výhledy do Prokopského údolí.</a:t>
          </a:r>
          <a:endParaRPr lang="en-US" dirty="0">
            <a:latin typeface="Source Sans Pro"/>
            <a:ea typeface="Source Sans Pro"/>
          </a:endParaRPr>
        </a:p>
      </dgm:t>
    </dgm:pt>
    <dgm:pt modelId="{29FA7C1F-0752-4F14-A913-EFE42DC03A73}" type="parTrans" cxnId="{2BC78856-24B0-4DA0-BAFB-9E6FAFFEEB3A}">
      <dgm:prSet/>
      <dgm:spPr/>
      <dgm:t>
        <a:bodyPr/>
        <a:lstStyle/>
        <a:p>
          <a:endParaRPr lang="en-US"/>
        </a:p>
      </dgm:t>
    </dgm:pt>
    <dgm:pt modelId="{57C91709-C286-4933-A282-DA79AC535DB8}" type="sibTrans" cxnId="{2BC78856-24B0-4DA0-BAFB-9E6FAFFEEB3A}">
      <dgm:prSet/>
      <dgm:spPr/>
      <dgm:t>
        <a:bodyPr/>
        <a:lstStyle/>
        <a:p>
          <a:endParaRPr lang="en-US"/>
        </a:p>
      </dgm:t>
    </dgm:pt>
    <dgm:pt modelId="{FBF8A43B-4C54-45AA-A779-E52FF5136C50}" type="pres">
      <dgm:prSet presAssocID="{C34BB9B8-93F7-4599-95A3-F17319DC4573}" presName="linear" presStyleCnt="0">
        <dgm:presLayoutVars>
          <dgm:animLvl val="lvl"/>
          <dgm:resizeHandles val="exact"/>
        </dgm:presLayoutVars>
      </dgm:prSet>
      <dgm:spPr/>
    </dgm:pt>
    <dgm:pt modelId="{9103A142-1F16-453B-A5E6-C1C576372CD0}" type="pres">
      <dgm:prSet presAssocID="{58B50DDE-8752-439C-A554-A9C8BED60245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324ED66E-012E-47D5-BF26-C4C4721B0603}" type="pres">
      <dgm:prSet presAssocID="{BBF57756-6CF0-4820-8A44-E25C0A876009}" presName="spacer" presStyleCnt="0"/>
      <dgm:spPr/>
    </dgm:pt>
    <dgm:pt modelId="{21943E0D-1951-482D-9C2E-B6C7F4041588}" type="pres">
      <dgm:prSet presAssocID="{2CF62C60-8444-4279-819A-21A01968F06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C9A84DE9-91E9-4F4E-A55F-DBC1BF98295A}" type="pres">
      <dgm:prSet presAssocID="{0631A614-9D71-4673-89AC-77A633B2FFE6}" presName="spacer" presStyleCnt="0"/>
      <dgm:spPr/>
    </dgm:pt>
    <dgm:pt modelId="{E52E2450-ABEA-451F-B501-7F3003CF9E00}" type="pres">
      <dgm:prSet presAssocID="{40AF5BD6-F538-4950-96DB-DB629BFEC1AE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D5015B4A-2DE1-449B-B12C-8A0DCBA6988B}" type="pres">
      <dgm:prSet presAssocID="{5E9E3094-2F0A-497D-8FFE-2B3F7DC90995}" presName="spacer" presStyleCnt="0"/>
      <dgm:spPr/>
    </dgm:pt>
    <dgm:pt modelId="{F27B8155-B6E1-4F5E-82C6-8306DA42B860}" type="pres">
      <dgm:prSet presAssocID="{55BFAF76-B47C-4084-AD9B-72B2D41A67E4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5CE0FEFE-7752-4989-958C-609A83E48E69}" type="pres">
      <dgm:prSet presAssocID="{423CD50B-410B-42C8-AD71-74042AB52139}" presName="spacer" presStyleCnt="0"/>
      <dgm:spPr/>
    </dgm:pt>
    <dgm:pt modelId="{6B331F59-AC62-44EA-B32F-EC45EB036B65}" type="pres">
      <dgm:prSet presAssocID="{2D588986-8D4F-43AB-A76F-9629B285F8E1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1B054A11-33D1-4715-A96B-8FD4D18A55D1}" type="pres">
      <dgm:prSet presAssocID="{722B63FD-7C52-4240-BBED-B2263A604536}" presName="spacer" presStyleCnt="0"/>
      <dgm:spPr/>
    </dgm:pt>
    <dgm:pt modelId="{96B92E2D-FF8C-4846-846F-3D61F61ABDEF}" type="pres">
      <dgm:prSet presAssocID="{4E7F15D8-F0AD-442C-97A9-F91C60D6B90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C9F034F-7E91-4E68-9445-72171E9FF02A}" type="pres">
      <dgm:prSet presAssocID="{19061256-6DEF-4BA1-964B-C1023895F1A3}" presName="spacer" presStyleCnt="0"/>
      <dgm:spPr/>
    </dgm:pt>
    <dgm:pt modelId="{13B70E5D-ADA0-4B82-AB9A-87B04E10CCF5}" type="pres">
      <dgm:prSet presAssocID="{C0CA9B34-A0C0-40FC-8980-0DD846FE432A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E31D910B-001F-481B-ABAF-4ABDF8212803}" srcId="{C34BB9B8-93F7-4599-95A3-F17319DC4573}" destId="{55BFAF76-B47C-4084-AD9B-72B2D41A67E4}" srcOrd="3" destOrd="0" parTransId="{93847CD0-5DC7-4CF3-821A-38E590A266F4}" sibTransId="{423CD50B-410B-42C8-AD71-74042AB52139}"/>
    <dgm:cxn modelId="{2971E955-BF1D-4509-AB2E-B1C5B5313EAB}" type="presOf" srcId="{40AF5BD6-F538-4950-96DB-DB629BFEC1AE}" destId="{E52E2450-ABEA-451F-B501-7F3003CF9E00}" srcOrd="0" destOrd="0" presId="urn:microsoft.com/office/officeart/2005/8/layout/vList2"/>
    <dgm:cxn modelId="{2BC78856-24B0-4DA0-BAFB-9E6FAFFEEB3A}" srcId="{C34BB9B8-93F7-4599-95A3-F17319DC4573}" destId="{C0CA9B34-A0C0-40FC-8980-0DD846FE432A}" srcOrd="6" destOrd="0" parTransId="{29FA7C1F-0752-4F14-A913-EFE42DC03A73}" sibTransId="{57C91709-C286-4933-A282-DA79AC535DB8}"/>
    <dgm:cxn modelId="{0BC28758-CB74-4516-874E-DB333818BC72}" srcId="{C34BB9B8-93F7-4599-95A3-F17319DC4573}" destId="{2D588986-8D4F-43AB-A76F-9629B285F8E1}" srcOrd="4" destOrd="0" parTransId="{6043ED72-BDB3-4AA4-BE46-F45EACEFB7E5}" sibTransId="{722B63FD-7C52-4240-BBED-B2263A604536}"/>
    <dgm:cxn modelId="{151D0C68-B6A7-4D2B-81F6-4090D1C1DAE2}" type="presOf" srcId="{2CF62C60-8444-4279-819A-21A01968F06C}" destId="{21943E0D-1951-482D-9C2E-B6C7F4041588}" srcOrd="0" destOrd="0" presId="urn:microsoft.com/office/officeart/2005/8/layout/vList2"/>
    <dgm:cxn modelId="{C871D568-CF62-4936-B8D2-64A7F003C7F5}" srcId="{C34BB9B8-93F7-4599-95A3-F17319DC4573}" destId="{40AF5BD6-F538-4950-96DB-DB629BFEC1AE}" srcOrd="2" destOrd="0" parTransId="{99C7DE13-711E-4036-81F5-701C8E7D6725}" sibTransId="{5E9E3094-2F0A-497D-8FFE-2B3F7DC90995}"/>
    <dgm:cxn modelId="{30FE0876-7B46-4A45-920A-C3EAF473536A}" type="presOf" srcId="{2D588986-8D4F-43AB-A76F-9629B285F8E1}" destId="{6B331F59-AC62-44EA-B32F-EC45EB036B65}" srcOrd="0" destOrd="0" presId="urn:microsoft.com/office/officeart/2005/8/layout/vList2"/>
    <dgm:cxn modelId="{C420167F-5947-4377-B918-54197C9A8A8F}" type="presOf" srcId="{4E7F15D8-F0AD-442C-97A9-F91C60D6B90D}" destId="{96B92E2D-FF8C-4846-846F-3D61F61ABDEF}" srcOrd="0" destOrd="0" presId="urn:microsoft.com/office/officeart/2005/8/layout/vList2"/>
    <dgm:cxn modelId="{11B75281-D7B4-4A9F-9732-5813214B81AD}" type="presOf" srcId="{C34BB9B8-93F7-4599-95A3-F17319DC4573}" destId="{FBF8A43B-4C54-45AA-A779-E52FF5136C50}" srcOrd="0" destOrd="0" presId="urn:microsoft.com/office/officeart/2005/8/layout/vList2"/>
    <dgm:cxn modelId="{4CCB058C-BF49-4DE6-B306-4597C7145597}" type="presOf" srcId="{C0CA9B34-A0C0-40FC-8980-0DD846FE432A}" destId="{13B70E5D-ADA0-4B82-AB9A-87B04E10CCF5}" srcOrd="0" destOrd="0" presId="urn:microsoft.com/office/officeart/2005/8/layout/vList2"/>
    <dgm:cxn modelId="{35DE878F-6FDA-415F-9C1D-3FB838AB01AE}" type="presOf" srcId="{55BFAF76-B47C-4084-AD9B-72B2D41A67E4}" destId="{F27B8155-B6E1-4F5E-82C6-8306DA42B860}" srcOrd="0" destOrd="0" presId="urn:microsoft.com/office/officeart/2005/8/layout/vList2"/>
    <dgm:cxn modelId="{46184996-B93D-4E75-AC4B-E23A9758128D}" type="presOf" srcId="{58B50DDE-8752-439C-A554-A9C8BED60245}" destId="{9103A142-1F16-453B-A5E6-C1C576372CD0}" srcOrd="0" destOrd="0" presId="urn:microsoft.com/office/officeart/2005/8/layout/vList2"/>
    <dgm:cxn modelId="{CE8895A2-8D5D-4476-9B13-83E5146699BE}" srcId="{C34BB9B8-93F7-4599-95A3-F17319DC4573}" destId="{4E7F15D8-F0AD-442C-97A9-F91C60D6B90D}" srcOrd="5" destOrd="0" parTransId="{351AAF88-A13F-4015-9BF7-21D1CB86D229}" sibTransId="{19061256-6DEF-4BA1-964B-C1023895F1A3}"/>
    <dgm:cxn modelId="{50E6CCBF-9ECC-4ECD-9CEE-DB16905B48D9}" srcId="{C34BB9B8-93F7-4599-95A3-F17319DC4573}" destId="{2CF62C60-8444-4279-819A-21A01968F06C}" srcOrd="1" destOrd="0" parTransId="{8FC67235-F1AD-4337-858F-BC6A27A10994}" sibTransId="{0631A614-9D71-4673-89AC-77A633B2FFE6}"/>
    <dgm:cxn modelId="{03213AD1-C5FB-4B86-BCE4-CA0DB48B57FD}" srcId="{C34BB9B8-93F7-4599-95A3-F17319DC4573}" destId="{58B50DDE-8752-439C-A554-A9C8BED60245}" srcOrd="0" destOrd="0" parTransId="{3DD89472-F9F0-4003-9B78-14094FAC11FD}" sibTransId="{BBF57756-6CF0-4820-8A44-E25C0A876009}"/>
    <dgm:cxn modelId="{2180AD51-8671-4C55-9166-DE0F581A71B8}" type="presParOf" srcId="{FBF8A43B-4C54-45AA-A779-E52FF5136C50}" destId="{9103A142-1F16-453B-A5E6-C1C576372CD0}" srcOrd="0" destOrd="0" presId="urn:microsoft.com/office/officeart/2005/8/layout/vList2"/>
    <dgm:cxn modelId="{60BB1D54-EFAB-47A7-8BCC-6E29226838D7}" type="presParOf" srcId="{FBF8A43B-4C54-45AA-A779-E52FF5136C50}" destId="{324ED66E-012E-47D5-BF26-C4C4721B0603}" srcOrd="1" destOrd="0" presId="urn:microsoft.com/office/officeart/2005/8/layout/vList2"/>
    <dgm:cxn modelId="{145357DA-E4A4-4133-8BBA-1DEC34582C1D}" type="presParOf" srcId="{FBF8A43B-4C54-45AA-A779-E52FF5136C50}" destId="{21943E0D-1951-482D-9C2E-B6C7F4041588}" srcOrd="2" destOrd="0" presId="urn:microsoft.com/office/officeart/2005/8/layout/vList2"/>
    <dgm:cxn modelId="{4D785705-FB7B-4A7B-A1B5-AF38F1D2F235}" type="presParOf" srcId="{FBF8A43B-4C54-45AA-A779-E52FF5136C50}" destId="{C9A84DE9-91E9-4F4E-A55F-DBC1BF98295A}" srcOrd="3" destOrd="0" presId="urn:microsoft.com/office/officeart/2005/8/layout/vList2"/>
    <dgm:cxn modelId="{A2B9093E-9AAD-4849-B8A5-CE283FF35C16}" type="presParOf" srcId="{FBF8A43B-4C54-45AA-A779-E52FF5136C50}" destId="{E52E2450-ABEA-451F-B501-7F3003CF9E00}" srcOrd="4" destOrd="0" presId="urn:microsoft.com/office/officeart/2005/8/layout/vList2"/>
    <dgm:cxn modelId="{2702C3E4-C686-46B9-B500-5D00CA0092C0}" type="presParOf" srcId="{FBF8A43B-4C54-45AA-A779-E52FF5136C50}" destId="{D5015B4A-2DE1-449B-B12C-8A0DCBA6988B}" srcOrd="5" destOrd="0" presId="urn:microsoft.com/office/officeart/2005/8/layout/vList2"/>
    <dgm:cxn modelId="{9D78788D-AABD-4654-8136-705A89445E1C}" type="presParOf" srcId="{FBF8A43B-4C54-45AA-A779-E52FF5136C50}" destId="{F27B8155-B6E1-4F5E-82C6-8306DA42B860}" srcOrd="6" destOrd="0" presId="urn:microsoft.com/office/officeart/2005/8/layout/vList2"/>
    <dgm:cxn modelId="{163D13FF-A4C6-44D7-A5B9-EBF113D7A8ED}" type="presParOf" srcId="{FBF8A43B-4C54-45AA-A779-E52FF5136C50}" destId="{5CE0FEFE-7752-4989-958C-609A83E48E69}" srcOrd="7" destOrd="0" presId="urn:microsoft.com/office/officeart/2005/8/layout/vList2"/>
    <dgm:cxn modelId="{613653EC-EB9B-4FEC-AA96-2CF59F754893}" type="presParOf" srcId="{FBF8A43B-4C54-45AA-A779-E52FF5136C50}" destId="{6B331F59-AC62-44EA-B32F-EC45EB036B65}" srcOrd="8" destOrd="0" presId="urn:microsoft.com/office/officeart/2005/8/layout/vList2"/>
    <dgm:cxn modelId="{F2594947-6E75-47AB-A670-5ACC024A9ABA}" type="presParOf" srcId="{FBF8A43B-4C54-45AA-A779-E52FF5136C50}" destId="{1B054A11-33D1-4715-A96B-8FD4D18A55D1}" srcOrd="9" destOrd="0" presId="urn:microsoft.com/office/officeart/2005/8/layout/vList2"/>
    <dgm:cxn modelId="{CA39BCA9-5E0A-407D-8F7A-60D8D8764EC0}" type="presParOf" srcId="{FBF8A43B-4C54-45AA-A779-E52FF5136C50}" destId="{96B92E2D-FF8C-4846-846F-3D61F61ABDEF}" srcOrd="10" destOrd="0" presId="urn:microsoft.com/office/officeart/2005/8/layout/vList2"/>
    <dgm:cxn modelId="{557980B4-6173-4679-9A12-7EABBE1A10B1}" type="presParOf" srcId="{FBF8A43B-4C54-45AA-A779-E52FF5136C50}" destId="{AC9F034F-7E91-4E68-9445-72171E9FF02A}" srcOrd="11" destOrd="0" presId="urn:microsoft.com/office/officeart/2005/8/layout/vList2"/>
    <dgm:cxn modelId="{986351F0-E5A8-4454-9284-E966D8EDD020}" type="presParOf" srcId="{FBF8A43B-4C54-45AA-A779-E52FF5136C50}" destId="{13B70E5D-ADA0-4B82-AB9A-87B04E10CCF5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C249A6-B3DA-4B5E-B115-6CC9F53A74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C24626-058B-47C1-A3C1-B31FCFC1F688}">
      <dgm:prSet/>
      <dgm:spPr/>
      <dgm:t>
        <a:bodyPr/>
        <a:lstStyle/>
        <a:p>
          <a:pPr rtl="0"/>
          <a:r>
            <a:rPr lang="cs-CZ">
              <a:latin typeface="Source Sans Pro"/>
              <a:ea typeface="Source Sans Pro"/>
            </a:rPr>
            <a:t>Prokopské údolí je přírodní rezervace v Praze, známá svou rozmanitou flórou a faunou. </a:t>
          </a:r>
          <a:endParaRPr lang="en-US">
            <a:latin typeface="Source Sans Pro"/>
            <a:ea typeface="Source Sans Pro"/>
          </a:endParaRPr>
        </a:p>
      </dgm:t>
    </dgm:pt>
    <dgm:pt modelId="{74AC2DA3-B61B-4CF7-B06F-45189E932CDE}" type="parTrans" cxnId="{0BBC0317-B1B6-484F-BF61-9308CA13B3C0}">
      <dgm:prSet/>
      <dgm:spPr/>
      <dgm:t>
        <a:bodyPr/>
        <a:lstStyle/>
        <a:p>
          <a:endParaRPr lang="en-US"/>
        </a:p>
      </dgm:t>
    </dgm:pt>
    <dgm:pt modelId="{7932E03B-DB32-454F-8DEB-4D15EA0AA3B0}" type="sibTrans" cxnId="{0BBC0317-B1B6-484F-BF61-9308CA13B3C0}">
      <dgm:prSet/>
      <dgm:spPr/>
      <dgm:t>
        <a:bodyPr/>
        <a:lstStyle/>
        <a:p>
          <a:endParaRPr lang="en-US"/>
        </a:p>
      </dgm:t>
    </dgm:pt>
    <dgm:pt modelId="{FDF6F81A-95ED-4D30-B9D5-881659C48EBB}">
      <dgm:prSet/>
      <dgm:spPr/>
      <dgm:t>
        <a:bodyPr/>
        <a:lstStyle/>
        <a:p>
          <a:pPr rtl="0"/>
          <a:r>
            <a:rPr lang="cs-CZ">
              <a:latin typeface="Source Sans Pro"/>
              <a:ea typeface="Source Sans Pro"/>
            </a:rPr>
            <a:t>Tvoří ho lesnaté i keřovité porosty, skalní útvary, je zde i bohatá fauna a flóra.</a:t>
          </a:r>
          <a:endParaRPr lang="en-US">
            <a:latin typeface="Source Sans Pro"/>
            <a:ea typeface="Source Sans Pro"/>
          </a:endParaRPr>
        </a:p>
      </dgm:t>
    </dgm:pt>
    <dgm:pt modelId="{3C33B2F8-FAA2-4097-9C2D-77357D217820}" type="parTrans" cxnId="{F5294EB5-38A2-4C0C-AA66-095423CA1091}">
      <dgm:prSet/>
      <dgm:spPr/>
      <dgm:t>
        <a:bodyPr/>
        <a:lstStyle/>
        <a:p>
          <a:endParaRPr lang="en-US"/>
        </a:p>
      </dgm:t>
    </dgm:pt>
    <dgm:pt modelId="{9DF5D8FB-CB8A-40E2-A805-EA401C2320F9}" type="sibTrans" cxnId="{F5294EB5-38A2-4C0C-AA66-095423CA1091}">
      <dgm:prSet/>
      <dgm:spPr/>
      <dgm:t>
        <a:bodyPr/>
        <a:lstStyle/>
        <a:p>
          <a:endParaRPr lang="en-US"/>
        </a:p>
      </dgm:t>
    </dgm:pt>
    <dgm:pt modelId="{69AEA7DD-85AD-412F-A613-E84FCF90629E}">
      <dgm:prSet/>
      <dgm:spPr/>
      <dgm:t>
        <a:bodyPr/>
        <a:lstStyle/>
        <a:p>
          <a:pPr rtl="0"/>
          <a:r>
            <a:rPr lang="cs-CZ">
              <a:latin typeface="Source Sans Pro"/>
              <a:ea typeface="Source Sans Pro"/>
            </a:rPr>
            <a:t>Je ideálním místem pro procházky, pěší túry a cyklistiku. </a:t>
          </a:r>
          <a:endParaRPr lang="en-US">
            <a:latin typeface="Source Sans Pro"/>
            <a:ea typeface="Source Sans Pro"/>
          </a:endParaRPr>
        </a:p>
      </dgm:t>
    </dgm:pt>
    <dgm:pt modelId="{DA9942C9-EB88-4075-83F5-16122C1C1553}" type="parTrans" cxnId="{526B968C-1DA6-4FDB-9F7B-3F31D6F077F6}">
      <dgm:prSet/>
      <dgm:spPr/>
      <dgm:t>
        <a:bodyPr/>
        <a:lstStyle/>
        <a:p>
          <a:endParaRPr lang="en-US"/>
        </a:p>
      </dgm:t>
    </dgm:pt>
    <dgm:pt modelId="{9D66C2CD-633B-4076-8294-B7A44A0C8C18}" type="sibTrans" cxnId="{526B968C-1DA6-4FDB-9F7B-3F31D6F077F6}">
      <dgm:prSet/>
      <dgm:spPr/>
      <dgm:t>
        <a:bodyPr/>
        <a:lstStyle/>
        <a:p>
          <a:endParaRPr lang="en-US"/>
        </a:p>
      </dgm:t>
    </dgm:pt>
    <dgm:pt modelId="{762660A2-892B-4B52-A250-AB0AA85F4AA6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Prokopské údolí spojuje přírodní bohatství s historií a poskytuje útočiště a klid v příjemném prostředí.</a:t>
          </a:r>
          <a:endParaRPr lang="en-US">
            <a:latin typeface="Source Sans Pro"/>
            <a:ea typeface="Source Sans Pro"/>
          </a:endParaRPr>
        </a:p>
      </dgm:t>
    </dgm:pt>
    <dgm:pt modelId="{9979CB2E-060F-4D9C-90DC-98CA60888D82}" type="parTrans" cxnId="{6DE8FC08-28D8-40DE-AA66-9177297A62D5}">
      <dgm:prSet/>
      <dgm:spPr/>
      <dgm:t>
        <a:bodyPr/>
        <a:lstStyle/>
        <a:p>
          <a:endParaRPr lang="en-US"/>
        </a:p>
      </dgm:t>
    </dgm:pt>
    <dgm:pt modelId="{466C6658-667B-4D44-994A-8523EB31E204}" type="sibTrans" cxnId="{6DE8FC08-28D8-40DE-AA66-9177297A62D5}">
      <dgm:prSet/>
      <dgm:spPr/>
      <dgm:t>
        <a:bodyPr/>
        <a:lstStyle/>
        <a:p>
          <a:endParaRPr lang="en-US"/>
        </a:p>
      </dgm:t>
    </dgm:pt>
    <dgm:pt modelId="{8F8A175A-063C-4D17-A51D-FCEEE97A686D}" type="pres">
      <dgm:prSet presAssocID="{D5C249A6-B3DA-4B5E-B115-6CC9F53A74B4}" presName="linear" presStyleCnt="0">
        <dgm:presLayoutVars>
          <dgm:animLvl val="lvl"/>
          <dgm:resizeHandles val="exact"/>
        </dgm:presLayoutVars>
      </dgm:prSet>
      <dgm:spPr/>
    </dgm:pt>
    <dgm:pt modelId="{579935FE-EB63-4EB8-8BE3-BE26FB0F9926}" type="pres">
      <dgm:prSet presAssocID="{3AC24626-058B-47C1-A3C1-B31FCFC1F68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B4D1942-55A5-46F2-9CDE-4C2C43A6946E}" type="pres">
      <dgm:prSet presAssocID="{7932E03B-DB32-454F-8DEB-4D15EA0AA3B0}" presName="spacer" presStyleCnt="0"/>
      <dgm:spPr/>
    </dgm:pt>
    <dgm:pt modelId="{825D6654-2E6F-4B45-BB20-DF3D9986FF05}" type="pres">
      <dgm:prSet presAssocID="{FDF6F81A-95ED-4D30-B9D5-881659C48EB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8716E98-7827-4E38-9D35-0534A5FC16BD}" type="pres">
      <dgm:prSet presAssocID="{9DF5D8FB-CB8A-40E2-A805-EA401C2320F9}" presName="spacer" presStyleCnt="0"/>
      <dgm:spPr/>
    </dgm:pt>
    <dgm:pt modelId="{A0E755FA-6403-4C77-88D1-F1B2E617A44A}" type="pres">
      <dgm:prSet presAssocID="{69AEA7DD-85AD-412F-A613-E84FCF90629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3C1CD57-B64A-4C0C-9049-69F28AB2C22B}" type="pres">
      <dgm:prSet presAssocID="{9D66C2CD-633B-4076-8294-B7A44A0C8C18}" presName="spacer" presStyleCnt="0"/>
      <dgm:spPr/>
    </dgm:pt>
    <dgm:pt modelId="{4F392B47-6432-438A-8531-8275F9F9133B}" type="pres">
      <dgm:prSet presAssocID="{762660A2-892B-4B52-A250-AB0AA85F4AA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16A5002-B96D-4381-BF1B-56D989B21CF3}" type="presOf" srcId="{762660A2-892B-4B52-A250-AB0AA85F4AA6}" destId="{4F392B47-6432-438A-8531-8275F9F9133B}" srcOrd="0" destOrd="0" presId="urn:microsoft.com/office/officeart/2005/8/layout/vList2"/>
    <dgm:cxn modelId="{6DE8FC08-28D8-40DE-AA66-9177297A62D5}" srcId="{D5C249A6-B3DA-4B5E-B115-6CC9F53A74B4}" destId="{762660A2-892B-4B52-A250-AB0AA85F4AA6}" srcOrd="3" destOrd="0" parTransId="{9979CB2E-060F-4D9C-90DC-98CA60888D82}" sibTransId="{466C6658-667B-4D44-994A-8523EB31E204}"/>
    <dgm:cxn modelId="{07D08214-661E-4BBD-A437-BFF17483DAA3}" type="presOf" srcId="{D5C249A6-B3DA-4B5E-B115-6CC9F53A74B4}" destId="{8F8A175A-063C-4D17-A51D-FCEEE97A686D}" srcOrd="0" destOrd="0" presId="urn:microsoft.com/office/officeart/2005/8/layout/vList2"/>
    <dgm:cxn modelId="{0BBC0317-B1B6-484F-BF61-9308CA13B3C0}" srcId="{D5C249A6-B3DA-4B5E-B115-6CC9F53A74B4}" destId="{3AC24626-058B-47C1-A3C1-B31FCFC1F688}" srcOrd="0" destOrd="0" parTransId="{74AC2DA3-B61B-4CF7-B06F-45189E932CDE}" sibTransId="{7932E03B-DB32-454F-8DEB-4D15EA0AA3B0}"/>
    <dgm:cxn modelId="{7F509A63-4A8A-45A8-B9E8-F42149D06CAC}" type="presOf" srcId="{FDF6F81A-95ED-4D30-B9D5-881659C48EBB}" destId="{825D6654-2E6F-4B45-BB20-DF3D9986FF05}" srcOrd="0" destOrd="0" presId="urn:microsoft.com/office/officeart/2005/8/layout/vList2"/>
    <dgm:cxn modelId="{02E37074-E5F0-4F88-8859-ACB3484FBEFA}" type="presOf" srcId="{69AEA7DD-85AD-412F-A613-E84FCF90629E}" destId="{A0E755FA-6403-4C77-88D1-F1B2E617A44A}" srcOrd="0" destOrd="0" presId="urn:microsoft.com/office/officeart/2005/8/layout/vList2"/>
    <dgm:cxn modelId="{526B968C-1DA6-4FDB-9F7B-3F31D6F077F6}" srcId="{D5C249A6-B3DA-4B5E-B115-6CC9F53A74B4}" destId="{69AEA7DD-85AD-412F-A613-E84FCF90629E}" srcOrd="2" destOrd="0" parTransId="{DA9942C9-EB88-4075-83F5-16122C1C1553}" sibTransId="{9D66C2CD-633B-4076-8294-B7A44A0C8C18}"/>
    <dgm:cxn modelId="{F5294EB5-38A2-4C0C-AA66-095423CA1091}" srcId="{D5C249A6-B3DA-4B5E-B115-6CC9F53A74B4}" destId="{FDF6F81A-95ED-4D30-B9D5-881659C48EBB}" srcOrd="1" destOrd="0" parTransId="{3C33B2F8-FAA2-4097-9C2D-77357D217820}" sibTransId="{9DF5D8FB-CB8A-40E2-A805-EA401C2320F9}"/>
    <dgm:cxn modelId="{C8178FFC-D78B-4C95-B1BF-95BC99DB38B0}" type="presOf" srcId="{3AC24626-058B-47C1-A3C1-B31FCFC1F688}" destId="{579935FE-EB63-4EB8-8BE3-BE26FB0F9926}" srcOrd="0" destOrd="0" presId="urn:microsoft.com/office/officeart/2005/8/layout/vList2"/>
    <dgm:cxn modelId="{CE334586-7466-4CB7-AB32-D4921A54CDB8}" type="presParOf" srcId="{8F8A175A-063C-4D17-A51D-FCEEE97A686D}" destId="{579935FE-EB63-4EB8-8BE3-BE26FB0F9926}" srcOrd="0" destOrd="0" presId="urn:microsoft.com/office/officeart/2005/8/layout/vList2"/>
    <dgm:cxn modelId="{94EDDD12-F758-45E9-8A96-B82AF80626A8}" type="presParOf" srcId="{8F8A175A-063C-4D17-A51D-FCEEE97A686D}" destId="{5B4D1942-55A5-46F2-9CDE-4C2C43A6946E}" srcOrd="1" destOrd="0" presId="urn:microsoft.com/office/officeart/2005/8/layout/vList2"/>
    <dgm:cxn modelId="{4B9A89CA-D914-49F2-AEFD-22EDC5C28A75}" type="presParOf" srcId="{8F8A175A-063C-4D17-A51D-FCEEE97A686D}" destId="{825D6654-2E6F-4B45-BB20-DF3D9986FF05}" srcOrd="2" destOrd="0" presId="urn:microsoft.com/office/officeart/2005/8/layout/vList2"/>
    <dgm:cxn modelId="{B9961899-A2FA-4104-924F-166AB77AF72C}" type="presParOf" srcId="{8F8A175A-063C-4D17-A51D-FCEEE97A686D}" destId="{C8716E98-7827-4E38-9D35-0534A5FC16BD}" srcOrd="3" destOrd="0" presId="urn:microsoft.com/office/officeart/2005/8/layout/vList2"/>
    <dgm:cxn modelId="{D7BBEBD4-0D8C-4A03-B94A-833AE9420A24}" type="presParOf" srcId="{8F8A175A-063C-4D17-A51D-FCEEE97A686D}" destId="{A0E755FA-6403-4C77-88D1-F1B2E617A44A}" srcOrd="4" destOrd="0" presId="urn:microsoft.com/office/officeart/2005/8/layout/vList2"/>
    <dgm:cxn modelId="{32835BB4-BF82-455C-9A91-92547533A844}" type="presParOf" srcId="{8F8A175A-063C-4D17-A51D-FCEEE97A686D}" destId="{63C1CD57-B64A-4C0C-9049-69F28AB2C22B}" srcOrd="5" destOrd="0" presId="urn:microsoft.com/office/officeart/2005/8/layout/vList2"/>
    <dgm:cxn modelId="{AB2E84EE-4CCC-4DB9-81AF-6DB393020339}" type="presParOf" srcId="{8F8A175A-063C-4D17-A51D-FCEEE97A686D}" destId="{4F392B47-6432-438A-8531-8275F9F9133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75C3E30-2879-43F9-A9B9-F794F1A8CED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9415FDD-3B24-4CB0-959D-BA00F6C6EB67}">
      <dgm:prSet/>
      <dgm:spPr/>
      <dgm:t>
        <a:bodyPr/>
        <a:lstStyle/>
        <a:p>
          <a:r>
            <a:rPr lang="en-US" dirty="0" err="1">
              <a:latin typeface="Source Sans Pro"/>
              <a:ea typeface="Source Sans Pro"/>
            </a:rPr>
            <a:t>Historické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útočiště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šlechtičen</a:t>
          </a:r>
          <a:r>
            <a:rPr lang="en-US" dirty="0">
              <a:latin typeface="Source Sans Pro"/>
              <a:ea typeface="Source Sans Pro"/>
            </a:rPr>
            <a:t>.</a:t>
          </a:r>
        </a:p>
      </dgm:t>
    </dgm:pt>
    <dgm:pt modelId="{8A33A733-8620-4FD5-BA0F-51C831F6CADA}" type="parTrans" cxnId="{DADB47C0-B866-4DA7-8D2E-7B815AE86C9A}">
      <dgm:prSet/>
      <dgm:spPr/>
      <dgm:t>
        <a:bodyPr/>
        <a:lstStyle/>
        <a:p>
          <a:endParaRPr lang="en-US"/>
        </a:p>
      </dgm:t>
    </dgm:pt>
    <dgm:pt modelId="{D66EC524-3D64-4BBD-B939-D583926CCA2E}" type="sibTrans" cxnId="{DADB47C0-B866-4DA7-8D2E-7B815AE86C9A}">
      <dgm:prSet/>
      <dgm:spPr/>
      <dgm:t>
        <a:bodyPr/>
        <a:lstStyle/>
        <a:p>
          <a:endParaRPr lang="en-US"/>
        </a:p>
      </dgm:t>
    </dgm:pt>
    <dgm:pt modelId="{1CA457EB-9DAB-4C61-9DC9-4CF31A7329AC}">
      <dgm:prSet/>
      <dgm:spPr/>
      <dgm:t>
        <a:bodyPr/>
        <a:lstStyle/>
        <a:p>
          <a:pPr rtl="0"/>
          <a:r>
            <a:rPr lang="en-US" dirty="0" err="1">
              <a:latin typeface="Source Sans Pro"/>
              <a:ea typeface="Source Sans Pro"/>
            </a:rPr>
            <a:t>Významné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středověké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sídlo</a:t>
          </a:r>
          <a:r>
            <a:rPr lang="en-US" dirty="0">
              <a:latin typeface="Source Sans Pro"/>
              <a:ea typeface="Source Sans Pro"/>
            </a:rPr>
            <a:t>.</a:t>
          </a:r>
        </a:p>
      </dgm:t>
    </dgm:pt>
    <dgm:pt modelId="{A058D0E2-9D66-4774-8EAF-F326B53E54E8}" type="parTrans" cxnId="{C0D2F01E-D093-462F-8473-FB4FA7A1B1B6}">
      <dgm:prSet/>
      <dgm:spPr/>
      <dgm:t>
        <a:bodyPr/>
        <a:lstStyle/>
        <a:p>
          <a:endParaRPr lang="en-US"/>
        </a:p>
      </dgm:t>
    </dgm:pt>
    <dgm:pt modelId="{8A1F84A8-2CD0-431F-9466-7A93479B3D9D}" type="sibTrans" cxnId="{C0D2F01E-D093-462F-8473-FB4FA7A1B1B6}">
      <dgm:prSet/>
      <dgm:spPr/>
      <dgm:t>
        <a:bodyPr/>
        <a:lstStyle/>
        <a:p>
          <a:endParaRPr lang="en-US"/>
        </a:p>
      </dgm:t>
    </dgm:pt>
    <dgm:pt modelId="{0253BD52-560D-4189-87E6-6364C511BA3F}">
      <dgm:prSet/>
      <dgm:spPr/>
      <dgm:t>
        <a:bodyPr/>
        <a:lstStyle/>
        <a:p>
          <a:r>
            <a:rPr lang="en-US" dirty="0" err="1">
              <a:latin typeface="Source Sans Pro"/>
              <a:ea typeface="Source Sans Pro"/>
            </a:rPr>
            <a:t>Umělecká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díla</a:t>
          </a:r>
          <a:r>
            <a:rPr lang="en-US" dirty="0">
              <a:latin typeface="Source Sans Pro"/>
              <a:ea typeface="Source Sans Pro"/>
            </a:rPr>
            <a:t> z </a:t>
          </a:r>
          <a:r>
            <a:rPr lang="en-US" dirty="0" err="1">
              <a:latin typeface="Source Sans Pro"/>
              <a:ea typeface="Source Sans Pro"/>
            </a:rPr>
            <a:t>doby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gotiky</a:t>
          </a:r>
          <a:r>
            <a:rPr lang="en-US" dirty="0">
              <a:latin typeface="Source Sans Pro"/>
              <a:ea typeface="Source Sans Pro"/>
            </a:rPr>
            <a:t>, </a:t>
          </a:r>
          <a:r>
            <a:rPr lang="en-US" dirty="0" err="1">
              <a:latin typeface="Source Sans Pro"/>
              <a:ea typeface="Source Sans Pro"/>
            </a:rPr>
            <a:t>renesance</a:t>
          </a:r>
          <a:r>
            <a:rPr lang="en-US" dirty="0">
              <a:latin typeface="Source Sans Pro"/>
              <a:ea typeface="Source Sans Pro"/>
            </a:rPr>
            <a:t> a </a:t>
          </a:r>
          <a:r>
            <a:rPr lang="en-US" dirty="0" err="1">
              <a:latin typeface="Source Sans Pro"/>
              <a:ea typeface="Source Sans Pro"/>
            </a:rPr>
            <a:t>baroka</a:t>
          </a:r>
          <a:r>
            <a:rPr lang="en-US" dirty="0">
              <a:latin typeface="Source Sans Pro"/>
              <a:ea typeface="Source Sans Pro"/>
            </a:rPr>
            <a:t>.</a:t>
          </a:r>
        </a:p>
      </dgm:t>
    </dgm:pt>
    <dgm:pt modelId="{DB03F8FC-D7A1-4A21-99F8-59A876756282}" type="parTrans" cxnId="{F809888F-C939-45E0-B671-9EA499FBA6F1}">
      <dgm:prSet/>
      <dgm:spPr/>
      <dgm:t>
        <a:bodyPr/>
        <a:lstStyle/>
        <a:p>
          <a:endParaRPr lang="en-US"/>
        </a:p>
      </dgm:t>
    </dgm:pt>
    <dgm:pt modelId="{F82810D7-9388-4046-AA3B-033192153A29}" type="sibTrans" cxnId="{F809888F-C939-45E0-B671-9EA499FBA6F1}">
      <dgm:prSet/>
      <dgm:spPr/>
      <dgm:t>
        <a:bodyPr/>
        <a:lstStyle/>
        <a:p>
          <a:endParaRPr lang="en-US"/>
        </a:p>
      </dgm:t>
    </dgm:pt>
    <dgm:pt modelId="{F2ECE360-64A8-4BCA-9594-B6338100FC1A}">
      <dgm:prSet/>
      <dgm:spPr/>
      <dgm:t>
        <a:bodyPr/>
        <a:lstStyle/>
        <a:p>
          <a:r>
            <a:rPr lang="en-US" dirty="0" err="1">
              <a:latin typeface="Source Sans Pro"/>
              <a:ea typeface="Source Sans Pro"/>
            </a:rPr>
            <a:t>Vzdělávací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instituce</a:t>
          </a:r>
          <a:r>
            <a:rPr lang="en-US" dirty="0">
              <a:latin typeface="Source Sans Pro"/>
              <a:ea typeface="Source Sans Pro"/>
            </a:rPr>
            <a:t> pro </a:t>
          </a:r>
          <a:r>
            <a:rPr lang="en-US" dirty="0" err="1">
              <a:latin typeface="Source Sans Pro"/>
              <a:ea typeface="Source Sans Pro"/>
            </a:rPr>
            <a:t>vzdělávání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dívek</a:t>
          </a:r>
          <a:r>
            <a:rPr lang="en-US" dirty="0">
              <a:latin typeface="Source Sans Pro"/>
              <a:ea typeface="Source Sans Pro"/>
            </a:rPr>
            <a:t> ze </a:t>
          </a:r>
          <a:r>
            <a:rPr lang="en-US" dirty="0" err="1">
              <a:latin typeface="Source Sans Pro"/>
              <a:ea typeface="Source Sans Pro"/>
            </a:rPr>
            <a:t>šlechtických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rodin</a:t>
          </a:r>
          <a:r>
            <a:rPr lang="en-US" dirty="0">
              <a:latin typeface="Source Sans Pro"/>
              <a:ea typeface="Source Sans Pro"/>
            </a:rPr>
            <a:t>.</a:t>
          </a:r>
        </a:p>
      </dgm:t>
    </dgm:pt>
    <dgm:pt modelId="{03ADFAE0-2E55-4ADF-8ADC-7BFDC90D4D01}" type="parTrans" cxnId="{9A527DB6-7803-42A7-8287-5CB880D98175}">
      <dgm:prSet/>
      <dgm:spPr/>
      <dgm:t>
        <a:bodyPr/>
        <a:lstStyle/>
        <a:p>
          <a:endParaRPr lang="en-US"/>
        </a:p>
      </dgm:t>
    </dgm:pt>
    <dgm:pt modelId="{EE7470C5-538A-420E-83EE-1E00594FAADD}" type="sibTrans" cxnId="{9A527DB6-7803-42A7-8287-5CB880D98175}">
      <dgm:prSet/>
      <dgm:spPr/>
      <dgm:t>
        <a:bodyPr/>
        <a:lstStyle/>
        <a:p>
          <a:endParaRPr lang="en-US"/>
        </a:p>
      </dgm:t>
    </dgm:pt>
    <dgm:pt modelId="{78E04A4D-3A3B-4D3E-AE45-C8DEC49D641F}">
      <dgm:prSet/>
      <dgm:spPr/>
      <dgm:t>
        <a:bodyPr/>
        <a:lstStyle/>
        <a:p>
          <a:r>
            <a:rPr lang="en-US" dirty="0" err="1">
              <a:latin typeface="Source Sans Pro"/>
              <a:ea typeface="Source Sans Pro"/>
            </a:rPr>
            <a:t>Bezpečné</a:t>
          </a:r>
          <a:r>
            <a:rPr lang="en-US" dirty="0">
              <a:latin typeface="Source Sans Pro"/>
              <a:ea typeface="Source Sans Pro"/>
            </a:rPr>
            <a:t> a </a:t>
          </a:r>
          <a:r>
            <a:rPr lang="en-US" dirty="0" err="1">
              <a:latin typeface="Source Sans Pro"/>
              <a:ea typeface="Source Sans Pro"/>
            </a:rPr>
            <a:t>přátelské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prostředí</a:t>
          </a:r>
          <a:r>
            <a:rPr lang="en-US" dirty="0">
              <a:latin typeface="Source Sans Pro"/>
              <a:ea typeface="Source Sans Pro"/>
            </a:rPr>
            <a:t> pro </a:t>
          </a:r>
          <a:r>
            <a:rPr lang="en-US" dirty="0" err="1">
              <a:latin typeface="Source Sans Pro"/>
              <a:ea typeface="Source Sans Pro"/>
            </a:rPr>
            <a:t>dívky</a:t>
          </a:r>
          <a:r>
            <a:rPr lang="en-US" dirty="0">
              <a:latin typeface="Source Sans Pro"/>
              <a:ea typeface="Source Sans Pro"/>
            </a:rPr>
            <a:t>.</a:t>
          </a:r>
        </a:p>
      </dgm:t>
    </dgm:pt>
    <dgm:pt modelId="{7A30F27A-E29D-4F03-ABC1-EE28E1FFA47E}" type="parTrans" cxnId="{32FEE9E4-9879-4929-BCC6-D2DCFDAEB34F}">
      <dgm:prSet/>
      <dgm:spPr/>
      <dgm:t>
        <a:bodyPr/>
        <a:lstStyle/>
        <a:p>
          <a:endParaRPr lang="en-US"/>
        </a:p>
      </dgm:t>
    </dgm:pt>
    <dgm:pt modelId="{1EC4E9BC-FBDA-441F-B016-69A3EBCB1E2A}" type="sibTrans" cxnId="{32FEE9E4-9879-4929-BCC6-D2DCFDAEB34F}">
      <dgm:prSet/>
      <dgm:spPr/>
      <dgm:t>
        <a:bodyPr/>
        <a:lstStyle/>
        <a:p>
          <a:endParaRPr lang="en-US"/>
        </a:p>
      </dgm:t>
    </dgm:pt>
    <dgm:pt modelId="{28488A2A-039A-4238-940C-FE474A2E164C}">
      <dgm:prSet/>
      <dgm:spPr/>
      <dgm:t>
        <a:bodyPr/>
        <a:lstStyle/>
        <a:p>
          <a:pPr rtl="0"/>
          <a:r>
            <a:rPr lang="en-US" dirty="0" err="1">
              <a:latin typeface="Source Sans Pro"/>
              <a:ea typeface="Source Sans Pro"/>
            </a:rPr>
            <a:t>Dnes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turistická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atrakce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nabízející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návštěvníkům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krásný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pohled</a:t>
          </a:r>
          <a:r>
            <a:rPr lang="en-US" dirty="0">
              <a:latin typeface="Source Sans Pro"/>
              <a:ea typeface="Source Sans Pro"/>
            </a:rPr>
            <a:t> do </a:t>
          </a:r>
          <a:r>
            <a:rPr lang="en-US" dirty="0" err="1">
              <a:latin typeface="Source Sans Pro"/>
              <a:ea typeface="Source Sans Pro"/>
            </a:rPr>
            <a:t>minulosti</a:t>
          </a:r>
          <a:r>
            <a:rPr lang="en-US" dirty="0">
              <a:latin typeface="Source Sans Pro"/>
              <a:ea typeface="Source Sans Pro"/>
            </a:rPr>
            <a:t>.</a:t>
          </a:r>
        </a:p>
      </dgm:t>
    </dgm:pt>
    <dgm:pt modelId="{97CB16E1-2BC6-4E29-8A2B-539090453D27}" type="parTrans" cxnId="{77A1508F-46F6-4929-808F-DAA0C608DD31}">
      <dgm:prSet/>
      <dgm:spPr/>
      <dgm:t>
        <a:bodyPr/>
        <a:lstStyle/>
        <a:p>
          <a:endParaRPr lang="en-US"/>
        </a:p>
      </dgm:t>
    </dgm:pt>
    <dgm:pt modelId="{5D8473EE-6837-4985-ABD9-4207A8AF36CE}" type="sibTrans" cxnId="{77A1508F-46F6-4929-808F-DAA0C608DD31}">
      <dgm:prSet/>
      <dgm:spPr/>
      <dgm:t>
        <a:bodyPr/>
        <a:lstStyle/>
        <a:p>
          <a:endParaRPr lang="en-US"/>
        </a:p>
      </dgm:t>
    </dgm:pt>
    <dgm:pt modelId="{3415F2CB-BA65-453F-B102-14E184DF6580}">
      <dgm:prSet/>
      <dgm:spPr/>
      <dgm:t>
        <a:bodyPr/>
        <a:lstStyle/>
        <a:p>
          <a:pPr rtl="0"/>
          <a:r>
            <a:rPr lang="en-US" dirty="0">
              <a:latin typeface="Source Sans Pro"/>
              <a:ea typeface="Source Sans Pro"/>
            </a:rPr>
            <a:t>,,</a:t>
          </a:r>
          <a:r>
            <a:rPr lang="en-US" dirty="0" err="1">
              <a:latin typeface="Source Sans Pro"/>
              <a:ea typeface="Source Sans Pro"/>
            </a:rPr>
            <a:t>Velmi</a:t>
          </a:r>
          <a:r>
            <a:rPr lang="en-US" dirty="0">
              <a:latin typeface="Source Sans Pro"/>
              <a:ea typeface="Source Sans Pro"/>
            </a:rPr>
            <a:t> </a:t>
          </a:r>
          <a:r>
            <a:rPr lang="en-US" dirty="0" err="1">
              <a:latin typeface="Source Sans Pro"/>
              <a:ea typeface="Source Sans Pro"/>
            </a:rPr>
            <a:t>krásný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výhled</a:t>
          </a:r>
          <a:r>
            <a:rPr lang="en-US" dirty="0">
              <a:latin typeface="Source Sans Pro"/>
              <a:ea typeface="Source Sans Pro"/>
            </a:rPr>
            <a:t>, </a:t>
          </a:r>
          <a:r>
            <a:rPr lang="en-US" dirty="0" err="1">
              <a:latin typeface="Source Sans Pro"/>
              <a:ea typeface="Source Sans Pro"/>
            </a:rPr>
            <a:t>jsme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dojatí</a:t>
          </a:r>
          <a:r>
            <a:rPr lang="en-US" dirty="0">
              <a:latin typeface="Source Sans Pro"/>
              <a:ea typeface="Source Sans Pro"/>
            </a:rPr>
            <a:t>. </a:t>
          </a:r>
          <a:r>
            <a:rPr lang="en-US" dirty="0" err="1">
              <a:latin typeface="Source Sans Pro"/>
              <a:ea typeface="Source Sans Pro"/>
            </a:rPr>
            <a:t>Dozvěděli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jsme</a:t>
          </a:r>
          <a:r>
            <a:rPr lang="en-US" dirty="0">
              <a:latin typeface="Source Sans Pro"/>
              <a:ea typeface="Source Sans Pro"/>
            </a:rPr>
            <a:t> se </a:t>
          </a:r>
          <a:r>
            <a:rPr lang="en-US" dirty="0" err="1">
              <a:latin typeface="Source Sans Pro"/>
              <a:ea typeface="Source Sans Pro"/>
            </a:rPr>
            <a:t>mnoho</a:t>
          </a:r>
          <a:r>
            <a:rPr lang="en-US" dirty="0">
              <a:latin typeface="Source Sans Pro"/>
              <a:ea typeface="Source Sans Pro"/>
            </a:rPr>
            <a:t> </a:t>
          </a:r>
          <a:r>
            <a:rPr lang="en-US" dirty="0" err="1">
              <a:latin typeface="Source Sans Pro"/>
              <a:ea typeface="Source Sans Pro"/>
            </a:rPr>
            <a:t>zajímavostí</a:t>
          </a:r>
          <a:r>
            <a:rPr lang="en-US" dirty="0">
              <a:latin typeface="Source Sans Pro"/>
              <a:ea typeface="Source Sans Pro"/>
            </a:rPr>
            <a:t> z </a:t>
          </a:r>
          <a:r>
            <a:rPr lang="en-US" dirty="0" err="1">
              <a:latin typeface="Source Sans Pro"/>
              <a:ea typeface="Source Sans Pro"/>
            </a:rPr>
            <a:t>historie</a:t>
          </a:r>
          <a:r>
            <a:rPr lang="en-US" dirty="0">
              <a:latin typeface="Source Sans Pro"/>
              <a:ea typeface="Source Sans Pro"/>
            </a:rPr>
            <a:t>.</a:t>
          </a:r>
        </a:p>
      </dgm:t>
    </dgm:pt>
    <dgm:pt modelId="{9802E65C-FA59-45AD-B45E-A8DA74981863}" type="parTrans" cxnId="{E1CAFEF1-AE45-476F-AD5B-758290081B2D}">
      <dgm:prSet/>
      <dgm:spPr/>
      <dgm:t>
        <a:bodyPr/>
        <a:lstStyle/>
        <a:p>
          <a:endParaRPr lang="en-US"/>
        </a:p>
      </dgm:t>
    </dgm:pt>
    <dgm:pt modelId="{D5CD1CCD-8A8C-4F58-B917-6EB07B242883}" type="sibTrans" cxnId="{E1CAFEF1-AE45-476F-AD5B-758290081B2D}">
      <dgm:prSet/>
      <dgm:spPr/>
      <dgm:t>
        <a:bodyPr/>
        <a:lstStyle/>
        <a:p>
          <a:endParaRPr lang="en-US"/>
        </a:p>
      </dgm:t>
    </dgm:pt>
    <dgm:pt modelId="{8FB6FC79-7C5F-4D25-A41B-98ABF03621CA}" type="pres">
      <dgm:prSet presAssocID="{B75C3E30-2879-43F9-A9B9-F794F1A8CED6}" presName="linear" presStyleCnt="0">
        <dgm:presLayoutVars>
          <dgm:animLvl val="lvl"/>
          <dgm:resizeHandles val="exact"/>
        </dgm:presLayoutVars>
      </dgm:prSet>
      <dgm:spPr/>
    </dgm:pt>
    <dgm:pt modelId="{48CF7FAA-F5B7-44BD-A4F0-E4C4FD8A4298}" type="pres">
      <dgm:prSet presAssocID="{59415FDD-3B24-4CB0-959D-BA00F6C6EB67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D73F9D4E-79BB-407B-8D8B-E4922E19F1CD}" type="pres">
      <dgm:prSet presAssocID="{D66EC524-3D64-4BBD-B939-D583926CCA2E}" presName="spacer" presStyleCnt="0"/>
      <dgm:spPr/>
    </dgm:pt>
    <dgm:pt modelId="{F4F12CC9-B6A6-4C56-BAC2-C56C86F1E8B6}" type="pres">
      <dgm:prSet presAssocID="{1CA457EB-9DAB-4C61-9DC9-4CF31A7329A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B97E63E-175B-41D8-A15F-A3F94549254A}" type="pres">
      <dgm:prSet presAssocID="{8A1F84A8-2CD0-431F-9466-7A93479B3D9D}" presName="spacer" presStyleCnt="0"/>
      <dgm:spPr/>
    </dgm:pt>
    <dgm:pt modelId="{05270121-3A33-49D6-941A-5B1BA6FF777C}" type="pres">
      <dgm:prSet presAssocID="{0253BD52-560D-4189-87E6-6364C511BA3F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AEED74FD-4909-45F7-B533-02CA3CFFC4F2}" type="pres">
      <dgm:prSet presAssocID="{F82810D7-9388-4046-AA3B-033192153A29}" presName="spacer" presStyleCnt="0"/>
      <dgm:spPr/>
    </dgm:pt>
    <dgm:pt modelId="{6A23CBE5-ACAD-4FDB-A676-DFE692BA9B32}" type="pres">
      <dgm:prSet presAssocID="{F2ECE360-64A8-4BCA-9594-B6338100FC1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8EEC7EE2-31A5-4303-9805-BAF1750A6533}" type="pres">
      <dgm:prSet presAssocID="{EE7470C5-538A-420E-83EE-1E00594FAADD}" presName="spacer" presStyleCnt="0"/>
      <dgm:spPr/>
    </dgm:pt>
    <dgm:pt modelId="{B5B0E1E4-0ECA-4C7C-A173-27931F7557EC}" type="pres">
      <dgm:prSet presAssocID="{78E04A4D-3A3B-4D3E-AE45-C8DEC49D641F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A48DCEBD-BF37-476C-AC9C-76D0A68B9DE0}" type="pres">
      <dgm:prSet presAssocID="{1EC4E9BC-FBDA-441F-B016-69A3EBCB1E2A}" presName="spacer" presStyleCnt="0"/>
      <dgm:spPr/>
    </dgm:pt>
    <dgm:pt modelId="{C70590B5-2A3A-4129-BDDD-69463755962C}" type="pres">
      <dgm:prSet presAssocID="{28488A2A-039A-4238-940C-FE474A2E164C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B3A04E16-BE6E-4C63-B178-126F1DDC4D46}" type="pres">
      <dgm:prSet presAssocID="{5D8473EE-6837-4985-ABD9-4207A8AF36CE}" presName="spacer" presStyleCnt="0"/>
      <dgm:spPr/>
    </dgm:pt>
    <dgm:pt modelId="{75F29559-CADB-4FE8-92F9-652B16A5FA72}" type="pres">
      <dgm:prSet presAssocID="{3415F2CB-BA65-453F-B102-14E184DF6580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1E338119-EEB3-4B58-A1D8-B59EDAC70430}" type="presOf" srcId="{F2ECE360-64A8-4BCA-9594-B6338100FC1A}" destId="{6A23CBE5-ACAD-4FDB-A676-DFE692BA9B32}" srcOrd="0" destOrd="0" presId="urn:microsoft.com/office/officeart/2005/8/layout/vList2"/>
    <dgm:cxn modelId="{C0D2F01E-D093-462F-8473-FB4FA7A1B1B6}" srcId="{B75C3E30-2879-43F9-A9B9-F794F1A8CED6}" destId="{1CA457EB-9DAB-4C61-9DC9-4CF31A7329AC}" srcOrd="1" destOrd="0" parTransId="{A058D0E2-9D66-4774-8EAF-F326B53E54E8}" sibTransId="{8A1F84A8-2CD0-431F-9466-7A93479B3D9D}"/>
    <dgm:cxn modelId="{18844A36-7363-4B10-A3E5-CB330397B369}" type="presOf" srcId="{59415FDD-3B24-4CB0-959D-BA00F6C6EB67}" destId="{48CF7FAA-F5B7-44BD-A4F0-E4C4FD8A4298}" srcOrd="0" destOrd="0" presId="urn:microsoft.com/office/officeart/2005/8/layout/vList2"/>
    <dgm:cxn modelId="{775A595D-CC18-4CAD-824C-ED767F1CA5DA}" type="presOf" srcId="{B75C3E30-2879-43F9-A9B9-F794F1A8CED6}" destId="{8FB6FC79-7C5F-4D25-A41B-98ABF03621CA}" srcOrd="0" destOrd="0" presId="urn:microsoft.com/office/officeart/2005/8/layout/vList2"/>
    <dgm:cxn modelId="{67E89072-2417-490F-A19F-69C82F1CBBC3}" type="presOf" srcId="{0253BD52-560D-4189-87E6-6364C511BA3F}" destId="{05270121-3A33-49D6-941A-5B1BA6FF777C}" srcOrd="0" destOrd="0" presId="urn:microsoft.com/office/officeart/2005/8/layout/vList2"/>
    <dgm:cxn modelId="{3B0BE472-89D8-49B1-BDF6-3F7F98B98F91}" type="presOf" srcId="{78E04A4D-3A3B-4D3E-AE45-C8DEC49D641F}" destId="{B5B0E1E4-0ECA-4C7C-A173-27931F7557EC}" srcOrd="0" destOrd="0" presId="urn:microsoft.com/office/officeart/2005/8/layout/vList2"/>
    <dgm:cxn modelId="{77A1508F-46F6-4929-808F-DAA0C608DD31}" srcId="{B75C3E30-2879-43F9-A9B9-F794F1A8CED6}" destId="{28488A2A-039A-4238-940C-FE474A2E164C}" srcOrd="5" destOrd="0" parTransId="{97CB16E1-2BC6-4E29-8A2B-539090453D27}" sibTransId="{5D8473EE-6837-4985-ABD9-4207A8AF36CE}"/>
    <dgm:cxn modelId="{F809888F-C939-45E0-B671-9EA499FBA6F1}" srcId="{B75C3E30-2879-43F9-A9B9-F794F1A8CED6}" destId="{0253BD52-560D-4189-87E6-6364C511BA3F}" srcOrd="2" destOrd="0" parTransId="{DB03F8FC-D7A1-4A21-99F8-59A876756282}" sibTransId="{F82810D7-9388-4046-AA3B-033192153A29}"/>
    <dgm:cxn modelId="{85F7449F-5812-4151-A614-50F7F3D46BF7}" type="presOf" srcId="{3415F2CB-BA65-453F-B102-14E184DF6580}" destId="{75F29559-CADB-4FE8-92F9-652B16A5FA72}" srcOrd="0" destOrd="0" presId="urn:microsoft.com/office/officeart/2005/8/layout/vList2"/>
    <dgm:cxn modelId="{9A527DB6-7803-42A7-8287-5CB880D98175}" srcId="{B75C3E30-2879-43F9-A9B9-F794F1A8CED6}" destId="{F2ECE360-64A8-4BCA-9594-B6338100FC1A}" srcOrd="3" destOrd="0" parTransId="{03ADFAE0-2E55-4ADF-8ADC-7BFDC90D4D01}" sibTransId="{EE7470C5-538A-420E-83EE-1E00594FAADD}"/>
    <dgm:cxn modelId="{BDE4B0B8-FF79-417C-93DC-614730B5354B}" type="presOf" srcId="{28488A2A-039A-4238-940C-FE474A2E164C}" destId="{C70590B5-2A3A-4129-BDDD-69463755962C}" srcOrd="0" destOrd="0" presId="urn:microsoft.com/office/officeart/2005/8/layout/vList2"/>
    <dgm:cxn modelId="{DADB47C0-B866-4DA7-8D2E-7B815AE86C9A}" srcId="{B75C3E30-2879-43F9-A9B9-F794F1A8CED6}" destId="{59415FDD-3B24-4CB0-959D-BA00F6C6EB67}" srcOrd="0" destOrd="0" parTransId="{8A33A733-8620-4FD5-BA0F-51C831F6CADA}" sibTransId="{D66EC524-3D64-4BBD-B939-D583926CCA2E}"/>
    <dgm:cxn modelId="{32FEE9E4-9879-4929-BCC6-D2DCFDAEB34F}" srcId="{B75C3E30-2879-43F9-A9B9-F794F1A8CED6}" destId="{78E04A4D-3A3B-4D3E-AE45-C8DEC49D641F}" srcOrd="4" destOrd="0" parTransId="{7A30F27A-E29D-4F03-ABC1-EE28E1FFA47E}" sibTransId="{1EC4E9BC-FBDA-441F-B016-69A3EBCB1E2A}"/>
    <dgm:cxn modelId="{872DF0E5-04E8-47E7-9574-A77A02CB3739}" type="presOf" srcId="{1CA457EB-9DAB-4C61-9DC9-4CF31A7329AC}" destId="{F4F12CC9-B6A6-4C56-BAC2-C56C86F1E8B6}" srcOrd="0" destOrd="0" presId="urn:microsoft.com/office/officeart/2005/8/layout/vList2"/>
    <dgm:cxn modelId="{E1CAFEF1-AE45-476F-AD5B-758290081B2D}" srcId="{B75C3E30-2879-43F9-A9B9-F794F1A8CED6}" destId="{3415F2CB-BA65-453F-B102-14E184DF6580}" srcOrd="6" destOrd="0" parTransId="{9802E65C-FA59-45AD-B45E-A8DA74981863}" sibTransId="{D5CD1CCD-8A8C-4F58-B917-6EB07B242883}"/>
    <dgm:cxn modelId="{AE985B44-A62B-4EBC-B4CF-2BC94E30A7A2}" type="presParOf" srcId="{8FB6FC79-7C5F-4D25-A41B-98ABF03621CA}" destId="{48CF7FAA-F5B7-44BD-A4F0-E4C4FD8A4298}" srcOrd="0" destOrd="0" presId="urn:microsoft.com/office/officeart/2005/8/layout/vList2"/>
    <dgm:cxn modelId="{5A7CD285-0336-4FE1-9289-95E06D981088}" type="presParOf" srcId="{8FB6FC79-7C5F-4D25-A41B-98ABF03621CA}" destId="{D73F9D4E-79BB-407B-8D8B-E4922E19F1CD}" srcOrd="1" destOrd="0" presId="urn:microsoft.com/office/officeart/2005/8/layout/vList2"/>
    <dgm:cxn modelId="{524E2ECC-7C27-4811-AB4B-4B69C17F7827}" type="presParOf" srcId="{8FB6FC79-7C5F-4D25-A41B-98ABF03621CA}" destId="{F4F12CC9-B6A6-4C56-BAC2-C56C86F1E8B6}" srcOrd="2" destOrd="0" presId="urn:microsoft.com/office/officeart/2005/8/layout/vList2"/>
    <dgm:cxn modelId="{552CAD64-186B-4F30-B37A-1B620929F416}" type="presParOf" srcId="{8FB6FC79-7C5F-4D25-A41B-98ABF03621CA}" destId="{1B97E63E-175B-41D8-A15F-A3F94549254A}" srcOrd="3" destOrd="0" presId="urn:microsoft.com/office/officeart/2005/8/layout/vList2"/>
    <dgm:cxn modelId="{10D1DF56-BA61-4DC4-B140-B3D69AE9FB35}" type="presParOf" srcId="{8FB6FC79-7C5F-4D25-A41B-98ABF03621CA}" destId="{05270121-3A33-49D6-941A-5B1BA6FF777C}" srcOrd="4" destOrd="0" presId="urn:microsoft.com/office/officeart/2005/8/layout/vList2"/>
    <dgm:cxn modelId="{DFDB110D-E165-4ED7-AD51-97F37640E793}" type="presParOf" srcId="{8FB6FC79-7C5F-4D25-A41B-98ABF03621CA}" destId="{AEED74FD-4909-45F7-B533-02CA3CFFC4F2}" srcOrd="5" destOrd="0" presId="urn:microsoft.com/office/officeart/2005/8/layout/vList2"/>
    <dgm:cxn modelId="{2597EAA2-B124-4C8D-BE08-1BADAB675DEA}" type="presParOf" srcId="{8FB6FC79-7C5F-4D25-A41B-98ABF03621CA}" destId="{6A23CBE5-ACAD-4FDB-A676-DFE692BA9B32}" srcOrd="6" destOrd="0" presId="urn:microsoft.com/office/officeart/2005/8/layout/vList2"/>
    <dgm:cxn modelId="{C6A7D174-1614-4952-908E-CB5E8CC2C101}" type="presParOf" srcId="{8FB6FC79-7C5F-4D25-A41B-98ABF03621CA}" destId="{8EEC7EE2-31A5-4303-9805-BAF1750A6533}" srcOrd="7" destOrd="0" presId="urn:microsoft.com/office/officeart/2005/8/layout/vList2"/>
    <dgm:cxn modelId="{265D6CCE-6B58-4B05-8CA8-85BE7B54C46C}" type="presParOf" srcId="{8FB6FC79-7C5F-4D25-A41B-98ABF03621CA}" destId="{B5B0E1E4-0ECA-4C7C-A173-27931F7557EC}" srcOrd="8" destOrd="0" presId="urn:microsoft.com/office/officeart/2005/8/layout/vList2"/>
    <dgm:cxn modelId="{45EB6FD0-5837-4804-A85E-238EA808841F}" type="presParOf" srcId="{8FB6FC79-7C5F-4D25-A41B-98ABF03621CA}" destId="{A48DCEBD-BF37-476C-AC9C-76D0A68B9DE0}" srcOrd="9" destOrd="0" presId="urn:microsoft.com/office/officeart/2005/8/layout/vList2"/>
    <dgm:cxn modelId="{1059AE1B-CD10-41C2-BCE5-042A6977E208}" type="presParOf" srcId="{8FB6FC79-7C5F-4D25-A41B-98ABF03621CA}" destId="{C70590B5-2A3A-4129-BDDD-69463755962C}" srcOrd="10" destOrd="0" presId="urn:microsoft.com/office/officeart/2005/8/layout/vList2"/>
    <dgm:cxn modelId="{4C0E939B-394D-430D-94A8-E93A2F5EF830}" type="presParOf" srcId="{8FB6FC79-7C5F-4D25-A41B-98ABF03621CA}" destId="{B3A04E16-BE6E-4C63-B178-126F1DDC4D46}" srcOrd="11" destOrd="0" presId="urn:microsoft.com/office/officeart/2005/8/layout/vList2"/>
    <dgm:cxn modelId="{995A1E55-CCBD-461A-BF02-51A43DEE9DC5}" type="presParOf" srcId="{8FB6FC79-7C5F-4D25-A41B-98ABF03621CA}" destId="{75F29559-CADB-4FE8-92F9-652B16A5FA7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732783B-ACF9-47FF-984E-2077B065EC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89B8EE0-B7D7-46DC-BA73-D16D9AAFA6C6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Unikátní přírodní útvar.</a:t>
          </a:r>
          <a:endParaRPr lang="en-US">
            <a:latin typeface="Source Sans Pro"/>
            <a:ea typeface="Source Sans Pro"/>
          </a:endParaRPr>
        </a:p>
      </dgm:t>
    </dgm:pt>
    <dgm:pt modelId="{027F1D37-800A-4D9A-92F5-395CD5F6E1B6}" type="parTrans" cxnId="{1630E11B-15CC-4944-A32D-FD7CA14C3716}">
      <dgm:prSet/>
      <dgm:spPr/>
      <dgm:t>
        <a:bodyPr/>
        <a:lstStyle/>
        <a:p>
          <a:endParaRPr lang="en-US"/>
        </a:p>
      </dgm:t>
    </dgm:pt>
    <dgm:pt modelId="{73E81CBD-232E-4D9E-8A32-DD6CBC51D373}" type="sibTrans" cxnId="{1630E11B-15CC-4944-A32D-FD7CA14C3716}">
      <dgm:prSet/>
      <dgm:spPr/>
      <dgm:t>
        <a:bodyPr/>
        <a:lstStyle/>
        <a:p>
          <a:endParaRPr lang="en-US"/>
        </a:p>
      </dgm:t>
    </dgm:pt>
    <dgm:pt modelId="{AE7D0F38-3BA9-4EA5-9DEE-260AF8F21DA5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Ochrana vzácných druhů rostlin a živočichů.</a:t>
          </a:r>
          <a:endParaRPr lang="en-US">
            <a:latin typeface="Source Sans Pro"/>
            <a:ea typeface="Source Sans Pro"/>
          </a:endParaRPr>
        </a:p>
      </dgm:t>
    </dgm:pt>
    <dgm:pt modelId="{912F535D-59F1-4AFA-A16E-09545E9F42B8}" type="parTrans" cxnId="{1409ED85-F8A1-474E-8895-2478DC879A05}">
      <dgm:prSet/>
      <dgm:spPr/>
      <dgm:t>
        <a:bodyPr/>
        <a:lstStyle/>
        <a:p>
          <a:endParaRPr lang="en-US"/>
        </a:p>
      </dgm:t>
    </dgm:pt>
    <dgm:pt modelId="{F56536A7-CCA6-48E6-9AFF-CB67CE5E9F13}" type="sibTrans" cxnId="{1409ED85-F8A1-474E-8895-2478DC879A05}">
      <dgm:prSet/>
      <dgm:spPr/>
      <dgm:t>
        <a:bodyPr/>
        <a:lstStyle/>
        <a:p>
          <a:endParaRPr lang="en-US"/>
        </a:p>
      </dgm:t>
    </dgm:pt>
    <dgm:pt modelId="{EB27BC42-C85D-4CAD-B926-2AF227C34142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Chráněné území s cennými biotopy.</a:t>
          </a:r>
          <a:endParaRPr lang="en-US">
            <a:latin typeface="Source Sans Pro"/>
            <a:ea typeface="Source Sans Pro"/>
          </a:endParaRPr>
        </a:p>
      </dgm:t>
    </dgm:pt>
    <dgm:pt modelId="{01B12858-968F-4CED-B99E-F4D99973AB1B}" type="parTrans" cxnId="{5BE8A38E-6745-4133-A679-F0BB32B17636}">
      <dgm:prSet/>
      <dgm:spPr/>
      <dgm:t>
        <a:bodyPr/>
        <a:lstStyle/>
        <a:p>
          <a:endParaRPr lang="en-US"/>
        </a:p>
      </dgm:t>
    </dgm:pt>
    <dgm:pt modelId="{32FE8247-7E59-49BB-822B-E02E3F5B2310}" type="sibTrans" cxnId="{5BE8A38E-6745-4133-A679-F0BB32B17636}">
      <dgm:prSet/>
      <dgm:spPr/>
      <dgm:t>
        <a:bodyPr/>
        <a:lstStyle/>
        <a:p>
          <a:endParaRPr lang="en-US"/>
        </a:p>
      </dgm:t>
    </dgm:pt>
    <dgm:pt modelId="{7A05DEDF-E998-4315-8AC1-C1C8EF41099E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Významná lokalita pro botaniky a zoology.</a:t>
          </a:r>
          <a:endParaRPr lang="en-US">
            <a:latin typeface="Source Sans Pro"/>
            <a:ea typeface="Source Sans Pro"/>
          </a:endParaRPr>
        </a:p>
      </dgm:t>
    </dgm:pt>
    <dgm:pt modelId="{1E179497-160A-43AA-A55D-9E6E685AE15D}" type="parTrans" cxnId="{DB2BEA69-FC9E-4668-A8F2-18A60093A100}">
      <dgm:prSet/>
      <dgm:spPr/>
      <dgm:t>
        <a:bodyPr/>
        <a:lstStyle/>
        <a:p>
          <a:endParaRPr lang="en-US"/>
        </a:p>
      </dgm:t>
    </dgm:pt>
    <dgm:pt modelId="{52927FA0-24DD-4FB3-B64C-736C6CA50880}" type="sibTrans" cxnId="{DB2BEA69-FC9E-4668-A8F2-18A60093A100}">
      <dgm:prSet/>
      <dgm:spPr/>
      <dgm:t>
        <a:bodyPr/>
        <a:lstStyle/>
        <a:p>
          <a:endParaRPr lang="en-US"/>
        </a:p>
      </dgm:t>
    </dgm:pt>
    <dgm:pt modelId="{B31D960B-3217-43E5-AAEE-61E75C148662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Oblíbené místo pro turisty a milovníky přírody.</a:t>
          </a:r>
          <a:endParaRPr lang="en-US">
            <a:latin typeface="Source Sans Pro"/>
            <a:ea typeface="Source Sans Pro"/>
          </a:endParaRPr>
        </a:p>
      </dgm:t>
    </dgm:pt>
    <dgm:pt modelId="{C7F4F7EC-0F38-4FCD-A346-B99D24FDCB17}" type="parTrans" cxnId="{C827E682-88CC-4AF0-9C92-8315CE9FD5CA}">
      <dgm:prSet/>
      <dgm:spPr/>
      <dgm:t>
        <a:bodyPr/>
        <a:lstStyle/>
        <a:p>
          <a:endParaRPr lang="en-US"/>
        </a:p>
      </dgm:t>
    </dgm:pt>
    <dgm:pt modelId="{028CB835-59AD-4FE4-9EB2-5BCA121BE4B8}" type="sibTrans" cxnId="{C827E682-88CC-4AF0-9C92-8315CE9FD5CA}">
      <dgm:prSet/>
      <dgm:spPr/>
      <dgm:t>
        <a:bodyPr/>
        <a:lstStyle/>
        <a:p>
          <a:endParaRPr lang="en-US"/>
        </a:p>
      </dgm:t>
    </dgm:pt>
    <dgm:pt modelId="{6B5EE4EA-971A-4D76-9812-6E8638FF8933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Přírodní oáza v těsné blízkosti města.</a:t>
          </a:r>
          <a:endParaRPr lang="en-US">
            <a:latin typeface="Source Sans Pro"/>
            <a:ea typeface="Source Sans Pro"/>
          </a:endParaRPr>
        </a:p>
      </dgm:t>
    </dgm:pt>
    <dgm:pt modelId="{F2B90692-7C24-4968-8F57-3D5F52E7104D}" type="parTrans" cxnId="{B4DB5F6D-F85F-4BE5-BFB7-2993EA3DA6F7}">
      <dgm:prSet/>
      <dgm:spPr/>
      <dgm:t>
        <a:bodyPr/>
        <a:lstStyle/>
        <a:p>
          <a:endParaRPr lang="en-US"/>
        </a:p>
      </dgm:t>
    </dgm:pt>
    <dgm:pt modelId="{EDFDF693-E8DF-4753-9580-F180DF593355}" type="sibTrans" cxnId="{B4DB5F6D-F85F-4BE5-BFB7-2993EA3DA6F7}">
      <dgm:prSet/>
      <dgm:spPr/>
      <dgm:t>
        <a:bodyPr/>
        <a:lstStyle/>
        <a:p>
          <a:endParaRPr lang="en-US"/>
        </a:p>
      </dgm:t>
    </dgm:pt>
    <dgm:pt modelId="{D80A0D0D-084B-4A8F-BD4C-0683955BBF6F}" type="pres">
      <dgm:prSet presAssocID="{A732783B-ACF9-47FF-984E-2077B065ECEE}" presName="linear" presStyleCnt="0">
        <dgm:presLayoutVars>
          <dgm:animLvl val="lvl"/>
          <dgm:resizeHandles val="exact"/>
        </dgm:presLayoutVars>
      </dgm:prSet>
      <dgm:spPr/>
    </dgm:pt>
    <dgm:pt modelId="{FEF7C2EE-C7FC-4657-99D9-EB4659DA9EF4}" type="pres">
      <dgm:prSet presAssocID="{689B8EE0-B7D7-46DC-BA73-D16D9AAFA6C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713EFDD-D5F4-4D1F-B726-9703A3550CB5}" type="pres">
      <dgm:prSet presAssocID="{73E81CBD-232E-4D9E-8A32-DD6CBC51D373}" presName="spacer" presStyleCnt="0"/>
      <dgm:spPr/>
    </dgm:pt>
    <dgm:pt modelId="{9ACF9138-A175-4583-A897-BD2FAFDA4470}" type="pres">
      <dgm:prSet presAssocID="{AE7D0F38-3BA9-4EA5-9DEE-260AF8F21DA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DAFE6D2-4BA1-4668-AD56-5C460F606AA5}" type="pres">
      <dgm:prSet presAssocID="{F56536A7-CCA6-48E6-9AFF-CB67CE5E9F13}" presName="spacer" presStyleCnt="0"/>
      <dgm:spPr/>
    </dgm:pt>
    <dgm:pt modelId="{A9F73526-335E-4D1A-8399-4D7EA07FFABE}" type="pres">
      <dgm:prSet presAssocID="{EB27BC42-C85D-4CAD-B926-2AF227C3414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F9DA9D6-7E8F-43C5-ACD5-6663A3D04F69}" type="pres">
      <dgm:prSet presAssocID="{32FE8247-7E59-49BB-822B-E02E3F5B2310}" presName="spacer" presStyleCnt="0"/>
      <dgm:spPr/>
    </dgm:pt>
    <dgm:pt modelId="{8973D609-FB82-4B48-B847-7E532ABA9E5F}" type="pres">
      <dgm:prSet presAssocID="{7A05DEDF-E998-4315-8AC1-C1C8EF41099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F596FAF-939E-41C6-A200-B7FB793B7CAE}" type="pres">
      <dgm:prSet presAssocID="{52927FA0-24DD-4FB3-B64C-736C6CA50880}" presName="spacer" presStyleCnt="0"/>
      <dgm:spPr/>
    </dgm:pt>
    <dgm:pt modelId="{3797A509-222B-44BB-B613-8ADA2F16D932}" type="pres">
      <dgm:prSet presAssocID="{B31D960B-3217-43E5-AAEE-61E75C14866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C11BACA-61BC-4E63-A9C0-7A916A32E153}" type="pres">
      <dgm:prSet presAssocID="{028CB835-59AD-4FE4-9EB2-5BCA121BE4B8}" presName="spacer" presStyleCnt="0"/>
      <dgm:spPr/>
    </dgm:pt>
    <dgm:pt modelId="{E9160C0D-60FD-4F6E-A168-1F56911B38F5}" type="pres">
      <dgm:prSet presAssocID="{6B5EE4EA-971A-4D76-9812-6E8638FF893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D877309-FDC7-488B-B46C-E798F29325CF}" type="presOf" srcId="{689B8EE0-B7D7-46DC-BA73-D16D9AAFA6C6}" destId="{FEF7C2EE-C7FC-4657-99D9-EB4659DA9EF4}" srcOrd="0" destOrd="0" presId="urn:microsoft.com/office/officeart/2005/8/layout/vList2"/>
    <dgm:cxn modelId="{1630E11B-15CC-4944-A32D-FD7CA14C3716}" srcId="{A732783B-ACF9-47FF-984E-2077B065ECEE}" destId="{689B8EE0-B7D7-46DC-BA73-D16D9AAFA6C6}" srcOrd="0" destOrd="0" parTransId="{027F1D37-800A-4D9A-92F5-395CD5F6E1B6}" sibTransId="{73E81CBD-232E-4D9E-8A32-DD6CBC51D373}"/>
    <dgm:cxn modelId="{8ECF1242-5420-400E-93A9-694CC99A65B7}" type="presOf" srcId="{7A05DEDF-E998-4315-8AC1-C1C8EF41099E}" destId="{8973D609-FB82-4B48-B847-7E532ABA9E5F}" srcOrd="0" destOrd="0" presId="urn:microsoft.com/office/officeart/2005/8/layout/vList2"/>
    <dgm:cxn modelId="{5A210651-599F-453C-8209-BCF355BA0707}" type="presOf" srcId="{AE7D0F38-3BA9-4EA5-9DEE-260AF8F21DA5}" destId="{9ACF9138-A175-4583-A897-BD2FAFDA4470}" srcOrd="0" destOrd="0" presId="urn:microsoft.com/office/officeart/2005/8/layout/vList2"/>
    <dgm:cxn modelId="{DB2BEA69-FC9E-4668-A8F2-18A60093A100}" srcId="{A732783B-ACF9-47FF-984E-2077B065ECEE}" destId="{7A05DEDF-E998-4315-8AC1-C1C8EF41099E}" srcOrd="3" destOrd="0" parTransId="{1E179497-160A-43AA-A55D-9E6E685AE15D}" sibTransId="{52927FA0-24DD-4FB3-B64C-736C6CA50880}"/>
    <dgm:cxn modelId="{B4DB5F6D-F85F-4BE5-BFB7-2993EA3DA6F7}" srcId="{A732783B-ACF9-47FF-984E-2077B065ECEE}" destId="{6B5EE4EA-971A-4D76-9812-6E8638FF8933}" srcOrd="5" destOrd="0" parTransId="{F2B90692-7C24-4968-8F57-3D5F52E7104D}" sibTransId="{EDFDF693-E8DF-4753-9580-F180DF593355}"/>
    <dgm:cxn modelId="{DC87E072-380A-411D-A340-425670F46B1D}" type="presOf" srcId="{B31D960B-3217-43E5-AAEE-61E75C148662}" destId="{3797A509-222B-44BB-B613-8ADA2F16D932}" srcOrd="0" destOrd="0" presId="urn:microsoft.com/office/officeart/2005/8/layout/vList2"/>
    <dgm:cxn modelId="{C827E682-88CC-4AF0-9C92-8315CE9FD5CA}" srcId="{A732783B-ACF9-47FF-984E-2077B065ECEE}" destId="{B31D960B-3217-43E5-AAEE-61E75C148662}" srcOrd="4" destOrd="0" parTransId="{C7F4F7EC-0F38-4FCD-A346-B99D24FDCB17}" sibTransId="{028CB835-59AD-4FE4-9EB2-5BCA121BE4B8}"/>
    <dgm:cxn modelId="{1409ED85-F8A1-474E-8895-2478DC879A05}" srcId="{A732783B-ACF9-47FF-984E-2077B065ECEE}" destId="{AE7D0F38-3BA9-4EA5-9DEE-260AF8F21DA5}" srcOrd="1" destOrd="0" parTransId="{912F535D-59F1-4AFA-A16E-09545E9F42B8}" sibTransId="{F56536A7-CCA6-48E6-9AFF-CB67CE5E9F13}"/>
    <dgm:cxn modelId="{5BE8A38E-6745-4133-A679-F0BB32B17636}" srcId="{A732783B-ACF9-47FF-984E-2077B065ECEE}" destId="{EB27BC42-C85D-4CAD-B926-2AF227C34142}" srcOrd="2" destOrd="0" parTransId="{01B12858-968F-4CED-B99E-F4D99973AB1B}" sibTransId="{32FE8247-7E59-49BB-822B-E02E3F5B2310}"/>
    <dgm:cxn modelId="{C9E9E5A0-6766-4ECE-8164-D290385C4F57}" type="presOf" srcId="{6B5EE4EA-971A-4D76-9812-6E8638FF8933}" destId="{E9160C0D-60FD-4F6E-A168-1F56911B38F5}" srcOrd="0" destOrd="0" presId="urn:microsoft.com/office/officeart/2005/8/layout/vList2"/>
    <dgm:cxn modelId="{947B5CA7-ED10-4FD6-B7A5-54327E7B2CAE}" type="presOf" srcId="{A732783B-ACF9-47FF-984E-2077B065ECEE}" destId="{D80A0D0D-084B-4A8F-BD4C-0683955BBF6F}" srcOrd="0" destOrd="0" presId="urn:microsoft.com/office/officeart/2005/8/layout/vList2"/>
    <dgm:cxn modelId="{3CE459C6-3FE9-429E-B82B-A6A0E03EE27E}" type="presOf" srcId="{EB27BC42-C85D-4CAD-B926-2AF227C34142}" destId="{A9F73526-335E-4D1A-8399-4D7EA07FFABE}" srcOrd="0" destOrd="0" presId="urn:microsoft.com/office/officeart/2005/8/layout/vList2"/>
    <dgm:cxn modelId="{BF6759CC-CC03-4698-8280-59E33B86BDD2}" type="presParOf" srcId="{D80A0D0D-084B-4A8F-BD4C-0683955BBF6F}" destId="{FEF7C2EE-C7FC-4657-99D9-EB4659DA9EF4}" srcOrd="0" destOrd="0" presId="urn:microsoft.com/office/officeart/2005/8/layout/vList2"/>
    <dgm:cxn modelId="{6C7B3369-CF03-4074-A3A9-4C62AEB587AA}" type="presParOf" srcId="{D80A0D0D-084B-4A8F-BD4C-0683955BBF6F}" destId="{6713EFDD-D5F4-4D1F-B726-9703A3550CB5}" srcOrd="1" destOrd="0" presId="urn:microsoft.com/office/officeart/2005/8/layout/vList2"/>
    <dgm:cxn modelId="{08330AD1-F9F9-4411-BB4F-CBF12D491428}" type="presParOf" srcId="{D80A0D0D-084B-4A8F-BD4C-0683955BBF6F}" destId="{9ACF9138-A175-4583-A897-BD2FAFDA4470}" srcOrd="2" destOrd="0" presId="urn:microsoft.com/office/officeart/2005/8/layout/vList2"/>
    <dgm:cxn modelId="{C036CEF1-00A4-45F5-8018-B32CAD7FC52A}" type="presParOf" srcId="{D80A0D0D-084B-4A8F-BD4C-0683955BBF6F}" destId="{DDAFE6D2-4BA1-4668-AD56-5C460F606AA5}" srcOrd="3" destOrd="0" presId="urn:microsoft.com/office/officeart/2005/8/layout/vList2"/>
    <dgm:cxn modelId="{16FB5291-12EE-4B80-A153-6B4E79BC56D0}" type="presParOf" srcId="{D80A0D0D-084B-4A8F-BD4C-0683955BBF6F}" destId="{A9F73526-335E-4D1A-8399-4D7EA07FFABE}" srcOrd="4" destOrd="0" presId="urn:microsoft.com/office/officeart/2005/8/layout/vList2"/>
    <dgm:cxn modelId="{951F4D61-926A-4AAE-B57D-F7647B0D26ED}" type="presParOf" srcId="{D80A0D0D-084B-4A8F-BD4C-0683955BBF6F}" destId="{7F9DA9D6-7E8F-43C5-ACD5-6663A3D04F69}" srcOrd="5" destOrd="0" presId="urn:microsoft.com/office/officeart/2005/8/layout/vList2"/>
    <dgm:cxn modelId="{0FC63041-196D-4652-AA57-77DA73D52558}" type="presParOf" srcId="{D80A0D0D-084B-4A8F-BD4C-0683955BBF6F}" destId="{8973D609-FB82-4B48-B847-7E532ABA9E5F}" srcOrd="6" destOrd="0" presId="urn:microsoft.com/office/officeart/2005/8/layout/vList2"/>
    <dgm:cxn modelId="{CB1F8B5B-EF05-4046-8D6D-13686988B921}" type="presParOf" srcId="{D80A0D0D-084B-4A8F-BD4C-0683955BBF6F}" destId="{FF596FAF-939E-41C6-A200-B7FB793B7CAE}" srcOrd="7" destOrd="0" presId="urn:microsoft.com/office/officeart/2005/8/layout/vList2"/>
    <dgm:cxn modelId="{484EED4E-355A-4886-9ECB-930300CFD95C}" type="presParOf" srcId="{D80A0D0D-084B-4A8F-BD4C-0683955BBF6F}" destId="{3797A509-222B-44BB-B613-8ADA2F16D932}" srcOrd="8" destOrd="0" presId="urn:microsoft.com/office/officeart/2005/8/layout/vList2"/>
    <dgm:cxn modelId="{0BD0A34E-50BD-4435-A3BB-91A4A803A3EA}" type="presParOf" srcId="{D80A0D0D-084B-4A8F-BD4C-0683955BBF6F}" destId="{DC11BACA-61BC-4E63-A9C0-7A916A32E153}" srcOrd="9" destOrd="0" presId="urn:microsoft.com/office/officeart/2005/8/layout/vList2"/>
    <dgm:cxn modelId="{7FDE4B53-DCBD-4757-A375-CF0C314A3203}" type="presParOf" srcId="{D80A0D0D-084B-4A8F-BD4C-0683955BBF6F}" destId="{E9160C0D-60FD-4F6E-A168-1F56911B38F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B1B58CF-1BE4-46F5-9880-C969DC0867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72DDD-94A6-48E4-BEA8-D0D7BB6A6D36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Pohyb v rezervaci postavenou ZOO Praha.</a:t>
          </a:r>
          <a:endParaRPr lang="en-US" dirty="0">
            <a:latin typeface="Source Sans Pro"/>
            <a:ea typeface="Source Sans Pro"/>
          </a:endParaRPr>
        </a:p>
      </dgm:t>
    </dgm:pt>
    <dgm:pt modelId="{21150D06-14F6-40CA-AE37-4C922FB51439}" type="parTrans" cxnId="{81FEFFFB-7EAA-4F9F-98D1-EDAA4CEA7839}">
      <dgm:prSet/>
      <dgm:spPr/>
      <dgm:t>
        <a:bodyPr/>
        <a:lstStyle/>
        <a:p>
          <a:endParaRPr lang="en-US"/>
        </a:p>
      </dgm:t>
    </dgm:pt>
    <dgm:pt modelId="{091BD974-8A19-43FC-9856-F176852B2002}" type="sibTrans" cxnId="{81FEFFFB-7EAA-4F9F-98D1-EDAA4CEA7839}">
      <dgm:prSet/>
      <dgm:spPr/>
      <dgm:t>
        <a:bodyPr/>
        <a:lstStyle/>
        <a:p>
          <a:endParaRPr lang="en-US"/>
        </a:p>
      </dgm:t>
    </dgm:pt>
    <dgm:pt modelId="{B14359C3-CC74-455C-9BC7-02C7F3846DD7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První kůň v rezervaci od roku 2021.</a:t>
          </a:r>
          <a:endParaRPr lang="en-US" dirty="0">
            <a:latin typeface="Source Sans Pro"/>
            <a:ea typeface="Source Sans Pro"/>
          </a:endParaRPr>
        </a:p>
      </dgm:t>
    </dgm:pt>
    <dgm:pt modelId="{4942B8E5-C73E-44CF-AA3F-8F166F7130A4}" type="parTrans" cxnId="{4E8E39C6-E352-4E8B-84AF-75359DA410D2}">
      <dgm:prSet/>
      <dgm:spPr/>
      <dgm:t>
        <a:bodyPr/>
        <a:lstStyle/>
        <a:p>
          <a:endParaRPr lang="en-US"/>
        </a:p>
      </dgm:t>
    </dgm:pt>
    <dgm:pt modelId="{2D307120-1B4D-4C9D-BA2D-43265187DB36}" type="sibTrans" cxnId="{4E8E39C6-E352-4E8B-84AF-75359DA410D2}">
      <dgm:prSet/>
      <dgm:spPr/>
      <dgm:t>
        <a:bodyPr/>
        <a:lstStyle/>
        <a:p>
          <a:endParaRPr lang="en-US"/>
        </a:p>
      </dgm:t>
    </dgm:pt>
    <dgm:pt modelId="{1337DAAB-79B7-4673-AB27-A676B0AA10C6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Poslední divocí koně.</a:t>
          </a:r>
          <a:endParaRPr lang="en-US" dirty="0">
            <a:latin typeface="Source Sans Pro"/>
            <a:ea typeface="Source Sans Pro"/>
          </a:endParaRPr>
        </a:p>
      </dgm:t>
    </dgm:pt>
    <dgm:pt modelId="{34655D67-F555-4AAA-ABB8-31B29FF3001E}" type="parTrans" cxnId="{87DA6CDB-918F-4153-BAC2-8B23E2B0EF25}">
      <dgm:prSet/>
      <dgm:spPr/>
      <dgm:t>
        <a:bodyPr/>
        <a:lstStyle/>
        <a:p>
          <a:endParaRPr lang="en-US"/>
        </a:p>
      </dgm:t>
    </dgm:pt>
    <dgm:pt modelId="{BA9C6ADF-C4DB-459A-9A13-E8880460B6D9}" type="sibTrans" cxnId="{87DA6CDB-918F-4153-BAC2-8B23E2B0EF25}">
      <dgm:prSet/>
      <dgm:spPr/>
      <dgm:t>
        <a:bodyPr/>
        <a:lstStyle/>
        <a:p>
          <a:endParaRPr lang="en-US"/>
        </a:p>
      </dgm:t>
    </dgm:pt>
    <dgm:pt modelId="{F19982E8-3511-4034-AC9D-762857737094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V druhé polovině 20. století téměř vyhuben.</a:t>
          </a:r>
          <a:endParaRPr lang="en-US" dirty="0">
            <a:latin typeface="Source Sans Pro"/>
            <a:ea typeface="Source Sans Pro"/>
          </a:endParaRPr>
        </a:p>
      </dgm:t>
    </dgm:pt>
    <dgm:pt modelId="{5AC69FB2-97A5-43D4-8C13-B2CB7905C3B7}" type="parTrans" cxnId="{F1C20160-30F8-418F-BDDE-FFC8CC62DF0D}">
      <dgm:prSet/>
      <dgm:spPr/>
      <dgm:t>
        <a:bodyPr/>
        <a:lstStyle/>
        <a:p>
          <a:endParaRPr lang="en-US"/>
        </a:p>
      </dgm:t>
    </dgm:pt>
    <dgm:pt modelId="{986ADA39-4BE2-4B7B-9BF5-5DD2E60C0C1E}" type="sibTrans" cxnId="{F1C20160-30F8-418F-BDDE-FFC8CC62DF0D}">
      <dgm:prSet/>
      <dgm:spPr/>
      <dgm:t>
        <a:bodyPr/>
        <a:lstStyle/>
        <a:p>
          <a:endParaRPr lang="en-US"/>
        </a:p>
      </dgm:t>
    </dgm:pt>
    <dgm:pt modelId="{9D8EA92C-8CD9-4A3A-96F9-90C2BE58FF72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Na konci 20. století snaha vrátit koně Převalského do volné přírody v Mongolsku a Číně.</a:t>
          </a:r>
          <a:endParaRPr lang="en-US" dirty="0">
            <a:latin typeface="Source Sans Pro"/>
            <a:ea typeface="Source Sans Pro"/>
          </a:endParaRPr>
        </a:p>
      </dgm:t>
    </dgm:pt>
    <dgm:pt modelId="{A9E6482B-ABBF-4617-BCBE-8A2FA2977E5C}" type="parTrans" cxnId="{DCB048C9-3C58-4F67-A3D3-8A7C0C2A0145}">
      <dgm:prSet/>
      <dgm:spPr/>
      <dgm:t>
        <a:bodyPr/>
        <a:lstStyle/>
        <a:p>
          <a:endParaRPr lang="en-US"/>
        </a:p>
      </dgm:t>
    </dgm:pt>
    <dgm:pt modelId="{153715DE-60EF-4686-B804-D1EB98EEA865}" type="sibTrans" cxnId="{DCB048C9-3C58-4F67-A3D3-8A7C0C2A0145}">
      <dgm:prSet/>
      <dgm:spPr/>
      <dgm:t>
        <a:bodyPr/>
        <a:lstStyle/>
        <a:p>
          <a:endParaRPr lang="en-US"/>
        </a:p>
      </dgm:t>
    </dgm:pt>
    <dgm:pt modelId="{B136E8E3-A7B1-42BF-9A63-5430D11F85B7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Kůň Převalského váží kolem 250 kg a délku těla kolem 250 cm.</a:t>
          </a:r>
          <a:endParaRPr lang="en-US" dirty="0">
            <a:latin typeface="Source Sans Pro"/>
            <a:ea typeface="Source Sans Pro"/>
          </a:endParaRPr>
        </a:p>
      </dgm:t>
    </dgm:pt>
    <dgm:pt modelId="{2E62BDB4-7E60-42A5-BF26-0C1772C56D82}" type="parTrans" cxnId="{F7799B40-2712-415D-984A-85AD7CD72885}">
      <dgm:prSet/>
      <dgm:spPr/>
      <dgm:t>
        <a:bodyPr/>
        <a:lstStyle/>
        <a:p>
          <a:endParaRPr lang="en-US"/>
        </a:p>
      </dgm:t>
    </dgm:pt>
    <dgm:pt modelId="{75772A5E-3D1C-4884-9E95-62DFEBA6964E}" type="sibTrans" cxnId="{F7799B40-2712-415D-984A-85AD7CD72885}">
      <dgm:prSet/>
      <dgm:spPr/>
      <dgm:t>
        <a:bodyPr/>
        <a:lstStyle/>
        <a:p>
          <a:endParaRPr lang="en-US"/>
        </a:p>
      </dgm:t>
    </dgm:pt>
    <dgm:pt modelId="{A231B8D5-093E-4418-A22B-47A8E2DB51B9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Mohutná hlava, tmavý pruh na hřbetě a příčné pruhování na končetinách.</a:t>
          </a:r>
          <a:endParaRPr lang="en-US" dirty="0">
            <a:latin typeface="Source Sans Pro"/>
            <a:ea typeface="Source Sans Pro"/>
          </a:endParaRPr>
        </a:p>
      </dgm:t>
    </dgm:pt>
    <dgm:pt modelId="{E514DBB1-10DE-48E7-BEB2-7EA68FCA1581}" type="parTrans" cxnId="{D7334619-887D-4053-ACDB-CC8CD61D24FF}">
      <dgm:prSet/>
      <dgm:spPr/>
      <dgm:t>
        <a:bodyPr/>
        <a:lstStyle/>
        <a:p>
          <a:endParaRPr lang="en-US"/>
        </a:p>
      </dgm:t>
    </dgm:pt>
    <dgm:pt modelId="{AB5F614C-F2C4-4ED5-99C4-216540E9ED4F}" type="sibTrans" cxnId="{D7334619-887D-4053-ACDB-CC8CD61D24FF}">
      <dgm:prSet/>
      <dgm:spPr/>
      <dgm:t>
        <a:bodyPr/>
        <a:lstStyle/>
        <a:p>
          <a:endParaRPr lang="en-US"/>
        </a:p>
      </dgm:t>
    </dgm:pt>
    <dgm:pt modelId="{DD472F33-6C38-46D2-94C2-5D8D76126BAC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Od domestikovaného koně se liší zavalitější postavou a kratšími končetinami.</a:t>
          </a:r>
          <a:endParaRPr lang="en-US" dirty="0">
            <a:latin typeface="Source Sans Pro"/>
            <a:ea typeface="Source Sans Pro"/>
          </a:endParaRPr>
        </a:p>
      </dgm:t>
    </dgm:pt>
    <dgm:pt modelId="{D43B3E36-F87E-43E8-8552-1EF4CB1C4C29}" type="parTrans" cxnId="{CCF3FC0C-A504-4AFB-AC17-33ACEADF6D20}">
      <dgm:prSet/>
      <dgm:spPr/>
      <dgm:t>
        <a:bodyPr/>
        <a:lstStyle/>
        <a:p>
          <a:endParaRPr lang="en-US"/>
        </a:p>
      </dgm:t>
    </dgm:pt>
    <dgm:pt modelId="{8B634A81-A2C8-4D34-A3F9-09AE439EFA89}" type="sibTrans" cxnId="{CCF3FC0C-A504-4AFB-AC17-33ACEADF6D20}">
      <dgm:prSet/>
      <dgm:spPr/>
      <dgm:t>
        <a:bodyPr/>
        <a:lstStyle/>
        <a:p>
          <a:endParaRPr lang="en-US"/>
        </a:p>
      </dgm:t>
    </dgm:pt>
    <dgm:pt modelId="{79B594DB-AB10-4757-B397-4F45387FAEE6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Před pronásledováním pastevců výskyt na stepích  a pouštích střední Asie.</a:t>
          </a:r>
          <a:endParaRPr lang="en-US" dirty="0">
            <a:latin typeface="Source Sans Pro"/>
            <a:ea typeface="Source Sans Pro"/>
          </a:endParaRPr>
        </a:p>
      </dgm:t>
    </dgm:pt>
    <dgm:pt modelId="{9EC38975-8B85-44B7-BEBA-CD3FAD1973C3}" type="parTrans" cxnId="{4514B0EA-B080-4701-8F64-5BF40CAF3B89}">
      <dgm:prSet/>
      <dgm:spPr/>
      <dgm:t>
        <a:bodyPr/>
        <a:lstStyle/>
        <a:p>
          <a:endParaRPr lang="en-US"/>
        </a:p>
      </dgm:t>
    </dgm:pt>
    <dgm:pt modelId="{B18E8FE5-E444-4F94-9233-2BEBEBBB08CF}" type="sibTrans" cxnId="{4514B0EA-B080-4701-8F64-5BF40CAF3B89}">
      <dgm:prSet/>
      <dgm:spPr/>
      <dgm:t>
        <a:bodyPr/>
        <a:lstStyle/>
        <a:p>
          <a:endParaRPr lang="en-US"/>
        </a:p>
      </dgm:t>
    </dgm:pt>
    <dgm:pt modelId="{2BFEF9B2-7FDF-4A5B-B296-45E8A129237D}" type="pres">
      <dgm:prSet presAssocID="{7B1B58CF-1BE4-46F5-9880-C969DC086793}" presName="linear" presStyleCnt="0">
        <dgm:presLayoutVars>
          <dgm:animLvl val="lvl"/>
          <dgm:resizeHandles val="exact"/>
        </dgm:presLayoutVars>
      </dgm:prSet>
      <dgm:spPr/>
    </dgm:pt>
    <dgm:pt modelId="{AE2A2592-BD78-48D1-97B6-ACFB3F292C89}" type="pres">
      <dgm:prSet presAssocID="{2DA72DDD-94A6-48E4-BEA8-D0D7BB6A6D36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F38A2F47-493B-4DAF-A98D-9CB067C619F7}" type="pres">
      <dgm:prSet presAssocID="{091BD974-8A19-43FC-9856-F176852B2002}" presName="spacer" presStyleCnt="0"/>
      <dgm:spPr/>
    </dgm:pt>
    <dgm:pt modelId="{6B50BD0A-1AA5-4935-A11F-62F668E68FD4}" type="pres">
      <dgm:prSet presAssocID="{B14359C3-CC74-455C-9BC7-02C7F3846DD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540526D5-1311-4189-883E-EBF8E03308DB}" type="pres">
      <dgm:prSet presAssocID="{2D307120-1B4D-4C9D-BA2D-43265187DB36}" presName="spacer" presStyleCnt="0"/>
      <dgm:spPr/>
    </dgm:pt>
    <dgm:pt modelId="{C230551C-0CA5-4DA7-A60A-2CD2CCA488F2}" type="pres">
      <dgm:prSet presAssocID="{1337DAAB-79B7-4673-AB27-A676B0AA10C6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23F33FB0-BFCD-42EF-BC82-D44E23DF50F2}" type="pres">
      <dgm:prSet presAssocID="{BA9C6ADF-C4DB-459A-9A13-E8880460B6D9}" presName="spacer" presStyleCnt="0"/>
      <dgm:spPr/>
    </dgm:pt>
    <dgm:pt modelId="{FB8A241E-1233-47DD-993F-9A5E8B0464A9}" type="pres">
      <dgm:prSet presAssocID="{F19982E8-3511-4034-AC9D-762857737094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A37D2821-95EE-4695-A182-E2BD2B89E90A}" type="pres">
      <dgm:prSet presAssocID="{986ADA39-4BE2-4B7B-9BF5-5DD2E60C0C1E}" presName="spacer" presStyleCnt="0"/>
      <dgm:spPr/>
    </dgm:pt>
    <dgm:pt modelId="{43F6C61B-EE81-4C0F-90A8-A3FB25E492E4}" type="pres">
      <dgm:prSet presAssocID="{9D8EA92C-8CD9-4A3A-96F9-90C2BE58FF72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F6C8C4A7-1002-4F20-82A5-52FC527A097A}" type="pres">
      <dgm:prSet presAssocID="{153715DE-60EF-4686-B804-D1EB98EEA865}" presName="spacer" presStyleCnt="0"/>
      <dgm:spPr/>
    </dgm:pt>
    <dgm:pt modelId="{757147AC-A1BE-4DC7-9674-9DB29273296F}" type="pres">
      <dgm:prSet presAssocID="{B136E8E3-A7B1-42BF-9A63-5430D11F85B7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AD6A6CEF-1A96-4C18-9BB4-37398AEFEBBD}" type="pres">
      <dgm:prSet presAssocID="{75772A5E-3D1C-4884-9E95-62DFEBA6964E}" presName="spacer" presStyleCnt="0"/>
      <dgm:spPr/>
    </dgm:pt>
    <dgm:pt modelId="{D1F4C4E7-F9D3-4600-9503-C01F32090462}" type="pres">
      <dgm:prSet presAssocID="{A231B8D5-093E-4418-A22B-47A8E2DB51B9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080F4919-3C7E-4D04-AA00-2C0516AFDF1B}" type="pres">
      <dgm:prSet presAssocID="{AB5F614C-F2C4-4ED5-99C4-216540E9ED4F}" presName="spacer" presStyleCnt="0"/>
      <dgm:spPr/>
    </dgm:pt>
    <dgm:pt modelId="{236B363D-F30A-4050-816F-1F2F78B65C4C}" type="pres">
      <dgm:prSet presAssocID="{DD472F33-6C38-46D2-94C2-5D8D76126BAC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6ABD54E3-FB9B-4AA7-AE6A-96E33F4DE7F4}" type="pres">
      <dgm:prSet presAssocID="{8B634A81-A2C8-4D34-A3F9-09AE439EFA89}" presName="spacer" presStyleCnt="0"/>
      <dgm:spPr/>
    </dgm:pt>
    <dgm:pt modelId="{E990451D-AAED-45AF-B124-4E32E3378E5B}" type="pres">
      <dgm:prSet presAssocID="{79B594DB-AB10-4757-B397-4F45387FAEE6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31A60E09-0393-4A23-9495-73C35B01AAA5}" type="presOf" srcId="{1337DAAB-79B7-4673-AB27-A676B0AA10C6}" destId="{C230551C-0CA5-4DA7-A60A-2CD2CCA488F2}" srcOrd="0" destOrd="0" presId="urn:microsoft.com/office/officeart/2005/8/layout/vList2"/>
    <dgm:cxn modelId="{CCF3FC0C-A504-4AFB-AC17-33ACEADF6D20}" srcId="{7B1B58CF-1BE4-46F5-9880-C969DC086793}" destId="{DD472F33-6C38-46D2-94C2-5D8D76126BAC}" srcOrd="7" destOrd="0" parTransId="{D43B3E36-F87E-43E8-8552-1EF4CB1C4C29}" sibTransId="{8B634A81-A2C8-4D34-A3F9-09AE439EFA89}"/>
    <dgm:cxn modelId="{C9740519-7C3B-4C8E-875A-0CDA090E9FAE}" type="presOf" srcId="{A231B8D5-093E-4418-A22B-47A8E2DB51B9}" destId="{D1F4C4E7-F9D3-4600-9503-C01F32090462}" srcOrd="0" destOrd="0" presId="urn:microsoft.com/office/officeart/2005/8/layout/vList2"/>
    <dgm:cxn modelId="{D7334619-887D-4053-ACDB-CC8CD61D24FF}" srcId="{7B1B58CF-1BE4-46F5-9880-C969DC086793}" destId="{A231B8D5-093E-4418-A22B-47A8E2DB51B9}" srcOrd="6" destOrd="0" parTransId="{E514DBB1-10DE-48E7-BEB2-7EA68FCA1581}" sibTransId="{AB5F614C-F2C4-4ED5-99C4-216540E9ED4F}"/>
    <dgm:cxn modelId="{9C8F9025-8CA7-48EB-840B-22B024108674}" type="presOf" srcId="{2DA72DDD-94A6-48E4-BEA8-D0D7BB6A6D36}" destId="{AE2A2592-BD78-48D1-97B6-ACFB3F292C89}" srcOrd="0" destOrd="0" presId="urn:microsoft.com/office/officeart/2005/8/layout/vList2"/>
    <dgm:cxn modelId="{F7799B40-2712-415D-984A-85AD7CD72885}" srcId="{7B1B58CF-1BE4-46F5-9880-C969DC086793}" destId="{B136E8E3-A7B1-42BF-9A63-5430D11F85B7}" srcOrd="5" destOrd="0" parTransId="{2E62BDB4-7E60-42A5-BF26-0C1772C56D82}" sibTransId="{75772A5E-3D1C-4884-9E95-62DFEBA6964E}"/>
    <dgm:cxn modelId="{9AF2CC54-A7E2-4F81-BB2E-02991130926D}" type="presOf" srcId="{9D8EA92C-8CD9-4A3A-96F9-90C2BE58FF72}" destId="{43F6C61B-EE81-4C0F-90A8-A3FB25E492E4}" srcOrd="0" destOrd="0" presId="urn:microsoft.com/office/officeart/2005/8/layout/vList2"/>
    <dgm:cxn modelId="{F1C20160-30F8-418F-BDDE-FFC8CC62DF0D}" srcId="{7B1B58CF-1BE4-46F5-9880-C969DC086793}" destId="{F19982E8-3511-4034-AC9D-762857737094}" srcOrd="3" destOrd="0" parTransId="{5AC69FB2-97A5-43D4-8C13-B2CB7905C3B7}" sibTransId="{986ADA39-4BE2-4B7B-9BF5-5DD2E60C0C1E}"/>
    <dgm:cxn modelId="{9873E564-2AE0-4256-AFC9-A175345465C0}" type="presOf" srcId="{B136E8E3-A7B1-42BF-9A63-5430D11F85B7}" destId="{757147AC-A1BE-4DC7-9674-9DB29273296F}" srcOrd="0" destOrd="0" presId="urn:microsoft.com/office/officeart/2005/8/layout/vList2"/>
    <dgm:cxn modelId="{CB6C2C67-F6F4-4171-A3A1-4FD3769EF363}" type="presOf" srcId="{79B594DB-AB10-4757-B397-4F45387FAEE6}" destId="{E990451D-AAED-45AF-B124-4E32E3378E5B}" srcOrd="0" destOrd="0" presId="urn:microsoft.com/office/officeart/2005/8/layout/vList2"/>
    <dgm:cxn modelId="{CC963B77-E429-4D87-BA06-389CFD489C15}" type="presOf" srcId="{B14359C3-CC74-455C-9BC7-02C7F3846DD7}" destId="{6B50BD0A-1AA5-4935-A11F-62F668E68FD4}" srcOrd="0" destOrd="0" presId="urn:microsoft.com/office/officeart/2005/8/layout/vList2"/>
    <dgm:cxn modelId="{0FDB8079-D165-4910-88DF-57F715A6043E}" type="presOf" srcId="{F19982E8-3511-4034-AC9D-762857737094}" destId="{FB8A241E-1233-47DD-993F-9A5E8B0464A9}" srcOrd="0" destOrd="0" presId="urn:microsoft.com/office/officeart/2005/8/layout/vList2"/>
    <dgm:cxn modelId="{F448C682-BB66-41C1-A5D6-7BBD72A602D1}" type="presOf" srcId="{DD472F33-6C38-46D2-94C2-5D8D76126BAC}" destId="{236B363D-F30A-4050-816F-1F2F78B65C4C}" srcOrd="0" destOrd="0" presId="urn:microsoft.com/office/officeart/2005/8/layout/vList2"/>
    <dgm:cxn modelId="{39E8A38A-A7BD-4001-8E5B-B47E3432E3EC}" type="presOf" srcId="{7B1B58CF-1BE4-46F5-9880-C969DC086793}" destId="{2BFEF9B2-7FDF-4A5B-B296-45E8A129237D}" srcOrd="0" destOrd="0" presId="urn:microsoft.com/office/officeart/2005/8/layout/vList2"/>
    <dgm:cxn modelId="{4E8E39C6-E352-4E8B-84AF-75359DA410D2}" srcId="{7B1B58CF-1BE4-46F5-9880-C969DC086793}" destId="{B14359C3-CC74-455C-9BC7-02C7F3846DD7}" srcOrd="1" destOrd="0" parTransId="{4942B8E5-C73E-44CF-AA3F-8F166F7130A4}" sibTransId="{2D307120-1B4D-4C9D-BA2D-43265187DB36}"/>
    <dgm:cxn modelId="{DCB048C9-3C58-4F67-A3D3-8A7C0C2A0145}" srcId="{7B1B58CF-1BE4-46F5-9880-C969DC086793}" destId="{9D8EA92C-8CD9-4A3A-96F9-90C2BE58FF72}" srcOrd="4" destOrd="0" parTransId="{A9E6482B-ABBF-4617-BCBE-8A2FA2977E5C}" sibTransId="{153715DE-60EF-4686-B804-D1EB98EEA865}"/>
    <dgm:cxn modelId="{87DA6CDB-918F-4153-BAC2-8B23E2B0EF25}" srcId="{7B1B58CF-1BE4-46F5-9880-C969DC086793}" destId="{1337DAAB-79B7-4673-AB27-A676B0AA10C6}" srcOrd="2" destOrd="0" parTransId="{34655D67-F555-4AAA-ABB8-31B29FF3001E}" sibTransId="{BA9C6ADF-C4DB-459A-9A13-E8880460B6D9}"/>
    <dgm:cxn modelId="{4514B0EA-B080-4701-8F64-5BF40CAF3B89}" srcId="{7B1B58CF-1BE4-46F5-9880-C969DC086793}" destId="{79B594DB-AB10-4757-B397-4F45387FAEE6}" srcOrd="8" destOrd="0" parTransId="{9EC38975-8B85-44B7-BEBA-CD3FAD1973C3}" sibTransId="{B18E8FE5-E444-4F94-9233-2BEBEBBB08CF}"/>
    <dgm:cxn modelId="{81FEFFFB-7EAA-4F9F-98D1-EDAA4CEA7839}" srcId="{7B1B58CF-1BE4-46F5-9880-C969DC086793}" destId="{2DA72DDD-94A6-48E4-BEA8-D0D7BB6A6D36}" srcOrd="0" destOrd="0" parTransId="{21150D06-14F6-40CA-AE37-4C922FB51439}" sibTransId="{091BD974-8A19-43FC-9856-F176852B2002}"/>
    <dgm:cxn modelId="{4E9C19A9-F92F-416B-8423-61AB013FDBE0}" type="presParOf" srcId="{2BFEF9B2-7FDF-4A5B-B296-45E8A129237D}" destId="{AE2A2592-BD78-48D1-97B6-ACFB3F292C89}" srcOrd="0" destOrd="0" presId="urn:microsoft.com/office/officeart/2005/8/layout/vList2"/>
    <dgm:cxn modelId="{F02EDC7B-6FEA-47DD-877F-2AA194AE1E86}" type="presParOf" srcId="{2BFEF9B2-7FDF-4A5B-B296-45E8A129237D}" destId="{F38A2F47-493B-4DAF-A98D-9CB067C619F7}" srcOrd="1" destOrd="0" presId="urn:microsoft.com/office/officeart/2005/8/layout/vList2"/>
    <dgm:cxn modelId="{ADDDE15B-51CE-46D3-98F2-95F1E0EAC526}" type="presParOf" srcId="{2BFEF9B2-7FDF-4A5B-B296-45E8A129237D}" destId="{6B50BD0A-1AA5-4935-A11F-62F668E68FD4}" srcOrd="2" destOrd="0" presId="urn:microsoft.com/office/officeart/2005/8/layout/vList2"/>
    <dgm:cxn modelId="{92CD5EA9-CB17-4788-B7B0-9CABFB333465}" type="presParOf" srcId="{2BFEF9B2-7FDF-4A5B-B296-45E8A129237D}" destId="{540526D5-1311-4189-883E-EBF8E03308DB}" srcOrd="3" destOrd="0" presId="urn:microsoft.com/office/officeart/2005/8/layout/vList2"/>
    <dgm:cxn modelId="{F089A0A7-C3A6-415A-AE32-4D159FB50DD0}" type="presParOf" srcId="{2BFEF9B2-7FDF-4A5B-B296-45E8A129237D}" destId="{C230551C-0CA5-4DA7-A60A-2CD2CCA488F2}" srcOrd="4" destOrd="0" presId="urn:microsoft.com/office/officeart/2005/8/layout/vList2"/>
    <dgm:cxn modelId="{C452BDEB-8C24-4CF4-B3E0-881F20CC871B}" type="presParOf" srcId="{2BFEF9B2-7FDF-4A5B-B296-45E8A129237D}" destId="{23F33FB0-BFCD-42EF-BC82-D44E23DF50F2}" srcOrd="5" destOrd="0" presId="urn:microsoft.com/office/officeart/2005/8/layout/vList2"/>
    <dgm:cxn modelId="{88F00224-7BBE-412A-87B2-35E5CB18A9BE}" type="presParOf" srcId="{2BFEF9B2-7FDF-4A5B-B296-45E8A129237D}" destId="{FB8A241E-1233-47DD-993F-9A5E8B0464A9}" srcOrd="6" destOrd="0" presId="urn:microsoft.com/office/officeart/2005/8/layout/vList2"/>
    <dgm:cxn modelId="{FCDBCE03-B7CD-48D1-8641-E363CA192571}" type="presParOf" srcId="{2BFEF9B2-7FDF-4A5B-B296-45E8A129237D}" destId="{A37D2821-95EE-4695-A182-E2BD2B89E90A}" srcOrd="7" destOrd="0" presId="urn:microsoft.com/office/officeart/2005/8/layout/vList2"/>
    <dgm:cxn modelId="{1CECF8D0-EF8E-4FD9-B81F-DF4306E50762}" type="presParOf" srcId="{2BFEF9B2-7FDF-4A5B-B296-45E8A129237D}" destId="{43F6C61B-EE81-4C0F-90A8-A3FB25E492E4}" srcOrd="8" destOrd="0" presId="urn:microsoft.com/office/officeart/2005/8/layout/vList2"/>
    <dgm:cxn modelId="{BE1F0EF5-F180-43C0-A3C2-CC2B3B1B7692}" type="presParOf" srcId="{2BFEF9B2-7FDF-4A5B-B296-45E8A129237D}" destId="{F6C8C4A7-1002-4F20-82A5-52FC527A097A}" srcOrd="9" destOrd="0" presId="urn:microsoft.com/office/officeart/2005/8/layout/vList2"/>
    <dgm:cxn modelId="{F8B533EF-7AB1-4A00-B5FC-E895C87C0CB5}" type="presParOf" srcId="{2BFEF9B2-7FDF-4A5B-B296-45E8A129237D}" destId="{757147AC-A1BE-4DC7-9674-9DB29273296F}" srcOrd="10" destOrd="0" presId="urn:microsoft.com/office/officeart/2005/8/layout/vList2"/>
    <dgm:cxn modelId="{CDAABBBF-E840-4693-943A-C96FAC98DD73}" type="presParOf" srcId="{2BFEF9B2-7FDF-4A5B-B296-45E8A129237D}" destId="{AD6A6CEF-1A96-4C18-9BB4-37398AEFEBBD}" srcOrd="11" destOrd="0" presId="urn:microsoft.com/office/officeart/2005/8/layout/vList2"/>
    <dgm:cxn modelId="{6E2E4AD9-45A0-4E29-9507-67512AF28D65}" type="presParOf" srcId="{2BFEF9B2-7FDF-4A5B-B296-45E8A129237D}" destId="{D1F4C4E7-F9D3-4600-9503-C01F32090462}" srcOrd="12" destOrd="0" presId="urn:microsoft.com/office/officeart/2005/8/layout/vList2"/>
    <dgm:cxn modelId="{06F82D8A-1CCB-4768-9B7A-884A30C1F104}" type="presParOf" srcId="{2BFEF9B2-7FDF-4A5B-B296-45E8A129237D}" destId="{080F4919-3C7E-4D04-AA00-2C0516AFDF1B}" srcOrd="13" destOrd="0" presId="urn:microsoft.com/office/officeart/2005/8/layout/vList2"/>
    <dgm:cxn modelId="{C6C9B527-8BD2-4DE7-89C2-70DC275DBADA}" type="presParOf" srcId="{2BFEF9B2-7FDF-4A5B-B296-45E8A129237D}" destId="{236B363D-F30A-4050-816F-1F2F78B65C4C}" srcOrd="14" destOrd="0" presId="urn:microsoft.com/office/officeart/2005/8/layout/vList2"/>
    <dgm:cxn modelId="{ECAD7C99-57A8-45B1-B8B7-F845362C6DA1}" type="presParOf" srcId="{2BFEF9B2-7FDF-4A5B-B296-45E8A129237D}" destId="{6ABD54E3-FB9B-4AA7-AE6A-96E33F4DE7F4}" srcOrd="15" destOrd="0" presId="urn:microsoft.com/office/officeart/2005/8/layout/vList2"/>
    <dgm:cxn modelId="{8DB3E91A-3785-40BF-A6FD-1CB646BF2FE7}" type="presParOf" srcId="{2BFEF9B2-7FDF-4A5B-B296-45E8A129237D}" destId="{E990451D-AAED-45AF-B124-4E32E3378E5B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FA7AD38-1163-4892-B20C-4E9294ACB66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D70B-ADFD-407F-8D48-7BB3E9D23DFE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Francouzský geolog a paleontolog.</a:t>
          </a:r>
          <a:endParaRPr lang="en-US" dirty="0">
            <a:latin typeface="Source Sans Pro"/>
            <a:ea typeface="Source Sans Pro"/>
          </a:endParaRPr>
        </a:p>
      </dgm:t>
    </dgm:pt>
    <dgm:pt modelId="{1FDC6A41-C29C-40E0-ADC5-632693C4D970}" type="parTrans" cxnId="{1637920E-52E9-4973-BC91-94C37961FA59}">
      <dgm:prSet/>
      <dgm:spPr/>
      <dgm:t>
        <a:bodyPr/>
        <a:lstStyle/>
        <a:p>
          <a:endParaRPr lang="en-US"/>
        </a:p>
      </dgm:t>
    </dgm:pt>
    <dgm:pt modelId="{565F3834-E434-453B-8F3F-C9DC5EB13EFF}" type="sibTrans" cxnId="{1637920E-52E9-4973-BC91-94C37961FA59}">
      <dgm:prSet/>
      <dgm:spPr/>
      <dgm:t>
        <a:bodyPr/>
        <a:lstStyle/>
        <a:p>
          <a:endParaRPr lang="en-US"/>
        </a:p>
      </dgm:t>
    </dgm:pt>
    <dgm:pt modelId="{9330C053-14E0-405C-A1BB-FB04DE5E0247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Žil v 19. století.</a:t>
          </a:r>
          <a:endParaRPr lang="en-US" dirty="0">
            <a:latin typeface="Source Sans Pro"/>
            <a:ea typeface="Source Sans Pro"/>
          </a:endParaRPr>
        </a:p>
      </dgm:t>
    </dgm:pt>
    <dgm:pt modelId="{7DCCCD24-43CC-4E2A-913A-855048688BDA}" type="parTrans" cxnId="{F629DC9D-7DEC-4F8D-A740-55092449EBB3}">
      <dgm:prSet/>
      <dgm:spPr/>
      <dgm:t>
        <a:bodyPr/>
        <a:lstStyle/>
        <a:p>
          <a:endParaRPr lang="en-US"/>
        </a:p>
      </dgm:t>
    </dgm:pt>
    <dgm:pt modelId="{1B347200-B956-4C16-8DF3-7ED0B4C0F171}" type="sibTrans" cxnId="{F629DC9D-7DEC-4F8D-A740-55092449EBB3}">
      <dgm:prSet/>
      <dgm:spPr/>
      <dgm:t>
        <a:bodyPr/>
        <a:lstStyle/>
        <a:p>
          <a:endParaRPr lang="en-US"/>
        </a:p>
      </dgm:t>
    </dgm:pt>
    <dgm:pt modelId="{29D1A075-D016-4BB7-8084-01FB0F0EC199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Proslavil se svým výzkumem zkamenělin v Čechách, zejména v oblasti Barrandova, která je pojmenována po něm.</a:t>
          </a:r>
          <a:endParaRPr lang="en-US" dirty="0">
            <a:latin typeface="Source Sans Pro"/>
            <a:ea typeface="Source Sans Pro"/>
          </a:endParaRPr>
        </a:p>
      </dgm:t>
    </dgm:pt>
    <dgm:pt modelId="{94B32CCF-E937-406F-AA67-911723F6D9D3}" type="parTrans" cxnId="{DCB47F67-86FB-472A-84AE-491B5D5B1196}">
      <dgm:prSet/>
      <dgm:spPr/>
      <dgm:t>
        <a:bodyPr/>
        <a:lstStyle/>
        <a:p>
          <a:endParaRPr lang="en-US"/>
        </a:p>
      </dgm:t>
    </dgm:pt>
    <dgm:pt modelId="{9D2B2D30-3892-4121-B340-C6913EBD4480}" type="sibTrans" cxnId="{DCB47F67-86FB-472A-84AE-491B5D5B1196}">
      <dgm:prSet/>
      <dgm:spPr/>
      <dgm:t>
        <a:bodyPr/>
        <a:lstStyle/>
        <a:p>
          <a:endParaRPr lang="en-US"/>
        </a:p>
      </dgm:t>
    </dgm:pt>
    <dgm:pt modelId="{9EE5B977-7300-4999-8334-C539448B5A82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Jeho důkladná práce přinesla důležité poznatky o geologii a paleontologii středního a spodního paleozoika.</a:t>
          </a:r>
          <a:endParaRPr lang="en-US" dirty="0">
            <a:latin typeface="Source Sans Pro"/>
            <a:ea typeface="Source Sans Pro"/>
          </a:endParaRPr>
        </a:p>
      </dgm:t>
    </dgm:pt>
    <dgm:pt modelId="{31EBE8D3-E553-4197-93B9-54E7145516C3}" type="parTrans" cxnId="{2601470A-9E4E-4581-9805-23D2DC949009}">
      <dgm:prSet/>
      <dgm:spPr/>
      <dgm:t>
        <a:bodyPr/>
        <a:lstStyle/>
        <a:p>
          <a:endParaRPr lang="en-US"/>
        </a:p>
      </dgm:t>
    </dgm:pt>
    <dgm:pt modelId="{024B0AA8-AF23-48DC-9076-8E0F5F0C1EA1}" type="sibTrans" cxnId="{2601470A-9E4E-4581-9805-23D2DC949009}">
      <dgm:prSet/>
      <dgm:spPr/>
      <dgm:t>
        <a:bodyPr/>
        <a:lstStyle/>
        <a:p>
          <a:endParaRPr lang="en-US"/>
        </a:p>
      </dgm:t>
    </dgm:pt>
    <dgm:pt modelId="{4347E834-A963-4FD5-BF9B-3378CE74F3D2}">
      <dgm:prSet/>
      <dgm:spPr/>
      <dgm:t>
        <a:bodyPr/>
        <a:lstStyle/>
        <a:p>
          <a:r>
            <a:rPr lang="cs-CZ" dirty="0" err="1">
              <a:latin typeface="Source Sans Pro"/>
              <a:ea typeface="Source Sans Pro"/>
            </a:rPr>
            <a:t>Barrande</a:t>
          </a:r>
          <a:r>
            <a:rPr lang="cs-CZ" dirty="0">
              <a:latin typeface="Source Sans Pro"/>
              <a:ea typeface="Source Sans Pro"/>
            </a:rPr>
            <a:t> je považován za jednoho z předních badatelů své doby v oblasti zkamenělin a jeho práce je dodnes uznávána a studována.</a:t>
          </a:r>
          <a:endParaRPr lang="en-US" dirty="0">
            <a:latin typeface="Source Sans Pro"/>
            <a:ea typeface="Source Sans Pro"/>
          </a:endParaRPr>
        </a:p>
      </dgm:t>
    </dgm:pt>
    <dgm:pt modelId="{41D76796-7AC4-41DF-82DE-C1FDE9BC0FEC}" type="parTrans" cxnId="{73C98985-0C13-4D1B-B67D-E38AA688D5AD}">
      <dgm:prSet/>
      <dgm:spPr/>
      <dgm:t>
        <a:bodyPr/>
        <a:lstStyle/>
        <a:p>
          <a:endParaRPr lang="en-US"/>
        </a:p>
      </dgm:t>
    </dgm:pt>
    <dgm:pt modelId="{354D3A02-66A6-4AE1-8A37-B3A8E286531A}" type="sibTrans" cxnId="{73C98985-0C13-4D1B-B67D-E38AA688D5AD}">
      <dgm:prSet/>
      <dgm:spPr/>
      <dgm:t>
        <a:bodyPr/>
        <a:lstStyle/>
        <a:p>
          <a:endParaRPr lang="en-US"/>
        </a:p>
      </dgm:t>
    </dgm:pt>
    <dgm:pt modelId="{D78F2719-05F3-4C73-8331-266853BE5700}" type="pres">
      <dgm:prSet presAssocID="{2FA7AD38-1163-4892-B20C-4E9294ACB662}" presName="linear" presStyleCnt="0">
        <dgm:presLayoutVars>
          <dgm:animLvl val="lvl"/>
          <dgm:resizeHandles val="exact"/>
        </dgm:presLayoutVars>
      </dgm:prSet>
      <dgm:spPr/>
    </dgm:pt>
    <dgm:pt modelId="{315F7132-5E0C-47E6-B3CA-F5E50E021659}" type="pres">
      <dgm:prSet presAssocID="{2DADD70B-ADFD-407F-8D48-7BB3E9D23DF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AF3FCEF-6013-4CA7-AD5C-B858ECC6124C}" type="pres">
      <dgm:prSet presAssocID="{565F3834-E434-453B-8F3F-C9DC5EB13EFF}" presName="spacer" presStyleCnt="0"/>
      <dgm:spPr/>
    </dgm:pt>
    <dgm:pt modelId="{D4F284EE-DC0C-4DA3-A942-1172E8C6E368}" type="pres">
      <dgm:prSet presAssocID="{9330C053-14E0-405C-A1BB-FB04DE5E024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C77BFBC-90F4-42CE-827D-652A9012F6E0}" type="pres">
      <dgm:prSet presAssocID="{1B347200-B956-4C16-8DF3-7ED0B4C0F171}" presName="spacer" presStyleCnt="0"/>
      <dgm:spPr/>
    </dgm:pt>
    <dgm:pt modelId="{EAF96DC0-37D0-4BCA-B8DA-08FDBC8D68AD}" type="pres">
      <dgm:prSet presAssocID="{29D1A075-D016-4BB7-8084-01FB0F0EC19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7A00739-E49D-4242-BAEB-F09999CEB66D}" type="pres">
      <dgm:prSet presAssocID="{9D2B2D30-3892-4121-B340-C6913EBD4480}" presName="spacer" presStyleCnt="0"/>
      <dgm:spPr/>
    </dgm:pt>
    <dgm:pt modelId="{B0180427-4B72-45D6-B897-36B19BC74980}" type="pres">
      <dgm:prSet presAssocID="{9EE5B977-7300-4999-8334-C539448B5A8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49E01DF-1AA2-4960-B0A6-9058A49CD136}" type="pres">
      <dgm:prSet presAssocID="{024B0AA8-AF23-48DC-9076-8E0F5F0C1EA1}" presName="spacer" presStyleCnt="0"/>
      <dgm:spPr/>
    </dgm:pt>
    <dgm:pt modelId="{8B69455D-4254-48BF-A56D-4116FCC4920D}" type="pres">
      <dgm:prSet presAssocID="{4347E834-A963-4FD5-BF9B-3378CE74F3D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ABC1E03-D9EF-431C-B685-4CA0FB3559EA}" type="presOf" srcId="{2FA7AD38-1163-4892-B20C-4E9294ACB662}" destId="{D78F2719-05F3-4C73-8331-266853BE5700}" srcOrd="0" destOrd="0" presId="urn:microsoft.com/office/officeart/2005/8/layout/vList2"/>
    <dgm:cxn modelId="{2601470A-9E4E-4581-9805-23D2DC949009}" srcId="{2FA7AD38-1163-4892-B20C-4E9294ACB662}" destId="{9EE5B977-7300-4999-8334-C539448B5A82}" srcOrd="3" destOrd="0" parTransId="{31EBE8D3-E553-4197-93B9-54E7145516C3}" sibTransId="{024B0AA8-AF23-48DC-9076-8E0F5F0C1EA1}"/>
    <dgm:cxn modelId="{1637920E-52E9-4973-BC91-94C37961FA59}" srcId="{2FA7AD38-1163-4892-B20C-4E9294ACB662}" destId="{2DADD70B-ADFD-407F-8D48-7BB3E9D23DFE}" srcOrd="0" destOrd="0" parTransId="{1FDC6A41-C29C-40E0-ADC5-632693C4D970}" sibTransId="{565F3834-E434-453B-8F3F-C9DC5EB13EFF}"/>
    <dgm:cxn modelId="{6D9C221A-9183-4DE7-9B3D-7DB6ED51CC98}" type="presOf" srcId="{9330C053-14E0-405C-A1BB-FB04DE5E0247}" destId="{D4F284EE-DC0C-4DA3-A942-1172E8C6E368}" srcOrd="0" destOrd="0" presId="urn:microsoft.com/office/officeart/2005/8/layout/vList2"/>
    <dgm:cxn modelId="{C9D2D81D-70AC-4705-B369-88A314186186}" type="presOf" srcId="{2DADD70B-ADFD-407F-8D48-7BB3E9D23DFE}" destId="{315F7132-5E0C-47E6-B3CA-F5E50E021659}" srcOrd="0" destOrd="0" presId="urn:microsoft.com/office/officeart/2005/8/layout/vList2"/>
    <dgm:cxn modelId="{86EC2223-DB1F-4019-A96D-803074F57964}" type="presOf" srcId="{4347E834-A963-4FD5-BF9B-3378CE74F3D2}" destId="{8B69455D-4254-48BF-A56D-4116FCC4920D}" srcOrd="0" destOrd="0" presId="urn:microsoft.com/office/officeart/2005/8/layout/vList2"/>
    <dgm:cxn modelId="{D813CA48-DE0F-4887-A278-BD64661125D0}" type="presOf" srcId="{9EE5B977-7300-4999-8334-C539448B5A82}" destId="{B0180427-4B72-45D6-B897-36B19BC74980}" srcOrd="0" destOrd="0" presId="urn:microsoft.com/office/officeart/2005/8/layout/vList2"/>
    <dgm:cxn modelId="{DCB47F67-86FB-472A-84AE-491B5D5B1196}" srcId="{2FA7AD38-1163-4892-B20C-4E9294ACB662}" destId="{29D1A075-D016-4BB7-8084-01FB0F0EC199}" srcOrd="2" destOrd="0" parTransId="{94B32CCF-E937-406F-AA67-911723F6D9D3}" sibTransId="{9D2B2D30-3892-4121-B340-C6913EBD4480}"/>
    <dgm:cxn modelId="{73C98985-0C13-4D1B-B67D-E38AA688D5AD}" srcId="{2FA7AD38-1163-4892-B20C-4E9294ACB662}" destId="{4347E834-A963-4FD5-BF9B-3378CE74F3D2}" srcOrd="4" destOrd="0" parTransId="{41D76796-7AC4-41DF-82DE-C1FDE9BC0FEC}" sibTransId="{354D3A02-66A6-4AE1-8A37-B3A8E286531A}"/>
    <dgm:cxn modelId="{F629DC9D-7DEC-4F8D-A740-55092449EBB3}" srcId="{2FA7AD38-1163-4892-B20C-4E9294ACB662}" destId="{9330C053-14E0-405C-A1BB-FB04DE5E0247}" srcOrd="1" destOrd="0" parTransId="{7DCCCD24-43CC-4E2A-913A-855048688BDA}" sibTransId="{1B347200-B956-4C16-8DF3-7ED0B4C0F171}"/>
    <dgm:cxn modelId="{CAF426D7-B151-4B4A-9F89-4D9F3F05E5B1}" type="presOf" srcId="{29D1A075-D016-4BB7-8084-01FB0F0EC199}" destId="{EAF96DC0-37D0-4BCA-B8DA-08FDBC8D68AD}" srcOrd="0" destOrd="0" presId="urn:microsoft.com/office/officeart/2005/8/layout/vList2"/>
    <dgm:cxn modelId="{3AC771BA-6C5D-406F-9E02-F004553936AB}" type="presParOf" srcId="{D78F2719-05F3-4C73-8331-266853BE5700}" destId="{315F7132-5E0C-47E6-B3CA-F5E50E021659}" srcOrd="0" destOrd="0" presId="urn:microsoft.com/office/officeart/2005/8/layout/vList2"/>
    <dgm:cxn modelId="{4C04DEAB-5ECB-4EFC-86B9-C9535659855D}" type="presParOf" srcId="{D78F2719-05F3-4C73-8331-266853BE5700}" destId="{FAF3FCEF-6013-4CA7-AD5C-B858ECC6124C}" srcOrd="1" destOrd="0" presId="urn:microsoft.com/office/officeart/2005/8/layout/vList2"/>
    <dgm:cxn modelId="{69C66739-E1DE-4F11-9E42-C0CE2D08EE25}" type="presParOf" srcId="{D78F2719-05F3-4C73-8331-266853BE5700}" destId="{D4F284EE-DC0C-4DA3-A942-1172E8C6E368}" srcOrd="2" destOrd="0" presId="urn:microsoft.com/office/officeart/2005/8/layout/vList2"/>
    <dgm:cxn modelId="{406A48C8-9EA4-4340-A399-A88E90A049A2}" type="presParOf" srcId="{D78F2719-05F3-4C73-8331-266853BE5700}" destId="{AC77BFBC-90F4-42CE-827D-652A9012F6E0}" srcOrd="3" destOrd="0" presId="urn:microsoft.com/office/officeart/2005/8/layout/vList2"/>
    <dgm:cxn modelId="{99ACCEF2-732C-416A-ADA9-7A0B04B48B70}" type="presParOf" srcId="{D78F2719-05F3-4C73-8331-266853BE5700}" destId="{EAF96DC0-37D0-4BCA-B8DA-08FDBC8D68AD}" srcOrd="4" destOrd="0" presId="urn:microsoft.com/office/officeart/2005/8/layout/vList2"/>
    <dgm:cxn modelId="{C90E71D5-17D4-45EB-A688-AF973503EFB7}" type="presParOf" srcId="{D78F2719-05F3-4C73-8331-266853BE5700}" destId="{E7A00739-E49D-4242-BAEB-F09999CEB66D}" srcOrd="5" destOrd="0" presId="urn:microsoft.com/office/officeart/2005/8/layout/vList2"/>
    <dgm:cxn modelId="{210C8523-201A-451E-9FAA-CC489CD7D064}" type="presParOf" srcId="{D78F2719-05F3-4C73-8331-266853BE5700}" destId="{B0180427-4B72-45D6-B897-36B19BC74980}" srcOrd="6" destOrd="0" presId="urn:microsoft.com/office/officeart/2005/8/layout/vList2"/>
    <dgm:cxn modelId="{84F05238-B545-416F-AB46-DC8C3DFEA71E}" type="presParOf" srcId="{D78F2719-05F3-4C73-8331-266853BE5700}" destId="{749E01DF-1AA2-4960-B0A6-9058A49CD136}" srcOrd="7" destOrd="0" presId="urn:microsoft.com/office/officeart/2005/8/layout/vList2"/>
    <dgm:cxn modelId="{65788317-24EA-4911-93B8-654AC2EBEF9C}" type="presParOf" srcId="{D78F2719-05F3-4C73-8331-266853BE5700}" destId="{8B69455D-4254-48BF-A56D-4116FCC4920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18A8B07-17E6-4F26-B00C-0559C1CC28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3A3A89F-DFAF-4786-9F31-33F1F5A5D57E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O Joachimu Barrandovi jsme se dozvěděli velmi zajímavé informace i z jeho osobního života.</a:t>
          </a:r>
          <a:endParaRPr lang="en-US" dirty="0">
            <a:latin typeface="Source Sans Pro"/>
            <a:ea typeface="Source Sans Pro"/>
          </a:endParaRPr>
        </a:p>
      </dgm:t>
    </dgm:pt>
    <dgm:pt modelId="{7B972E25-F28C-445D-996C-6024A14620BE}" type="parTrans" cxnId="{F3FBC5AE-E51A-4CF6-90A9-B69CAC0154ED}">
      <dgm:prSet/>
      <dgm:spPr/>
      <dgm:t>
        <a:bodyPr/>
        <a:lstStyle/>
        <a:p>
          <a:endParaRPr lang="en-US"/>
        </a:p>
      </dgm:t>
    </dgm:pt>
    <dgm:pt modelId="{2E83D26F-B86E-4165-998D-BF2D9A8C777A}" type="sibTrans" cxnId="{F3FBC5AE-E51A-4CF6-90A9-B69CAC0154ED}">
      <dgm:prSet/>
      <dgm:spPr/>
      <dgm:t>
        <a:bodyPr/>
        <a:lstStyle/>
        <a:p>
          <a:endParaRPr lang="en-US"/>
        </a:p>
      </dgm:t>
    </dgm:pt>
    <dgm:pt modelId="{0BDE3481-F74F-4A12-B5A4-477C18A12F40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Při procházce  Prokopským údolím jsme viděli pozůstatky bývalých lomů, kde právě on nacházel cenné zkameněliny, které jsou popsány v jeho  dílech.</a:t>
          </a:r>
          <a:endParaRPr lang="en-US" dirty="0">
            <a:latin typeface="Source Sans Pro"/>
            <a:ea typeface="Source Sans Pro"/>
          </a:endParaRPr>
        </a:p>
      </dgm:t>
    </dgm:pt>
    <dgm:pt modelId="{C1F71218-967A-45CF-8AEF-2EC41C45B547}" type="parTrans" cxnId="{73E01CC6-C7DA-4E45-8A27-68566763AE02}">
      <dgm:prSet/>
      <dgm:spPr/>
      <dgm:t>
        <a:bodyPr/>
        <a:lstStyle/>
        <a:p>
          <a:endParaRPr lang="en-US"/>
        </a:p>
      </dgm:t>
    </dgm:pt>
    <dgm:pt modelId="{D39A73B5-CFC3-4A37-90F9-30E86D77AE76}" type="sibTrans" cxnId="{73E01CC6-C7DA-4E45-8A27-68566763AE02}">
      <dgm:prSet/>
      <dgm:spPr/>
      <dgm:t>
        <a:bodyPr/>
        <a:lstStyle/>
        <a:p>
          <a:endParaRPr lang="en-US"/>
        </a:p>
      </dgm:t>
    </dgm:pt>
    <dgm:pt modelId="{0B663E26-C3C5-4789-B9E8-580C1C9536D7}" type="pres">
      <dgm:prSet presAssocID="{518A8B07-17E6-4F26-B00C-0559C1CC289A}" presName="linear" presStyleCnt="0">
        <dgm:presLayoutVars>
          <dgm:animLvl val="lvl"/>
          <dgm:resizeHandles val="exact"/>
        </dgm:presLayoutVars>
      </dgm:prSet>
      <dgm:spPr/>
    </dgm:pt>
    <dgm:pt modelId="{CCC2E936-ECE6-49C6-A11F-0E367C25923C}" type="pres">
      <dgm:prSet presAssocID="{33A3A89F-DFAF-4786-9F31-33F1F5A5D57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86E18EF-C437-4BEC-8294-86FACF5B90B2}" type="pres">
      <dgm:prSet presAssocID="{2E83D26F-B86E-4165-998D-BF2D9A8C777A}" presName="spacer" presStyleCnt="0"/>
      <dgm:spPr/>
    </dgm:pt>
    <dgm:pt modelId="{2A76AC61-868F-4F7E-9433-A6334041BD92}" type="pres">
      <dgm:prSet presAssocID="{0BDE3481-F74F-4A12-B5A4-477C18A12F4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540D095-4C13-4FE8-9CD5-EA4A8AA71885}" type="presOf" srcId="{0BDE3481-F74F-4A12-B5A4-477C18A12F40}" destId="{2A76AC61-868F-4F7E-9433-A6334041BD92}" srcOrd="0" destOrd="0" presId="urn:microsoft.com/office/officeart/2005/8/layout/vList2"/>
    <dgm:cxn modelId="{17F666AA-0AB4-48D9-8818-51AF6B3013B7}" type="presOf" srcId="{518A8B07-17E6-4F26-B00C-0559C1CC289A}" destId="{0B663E26-C3C5-4789-B9E8-580C1C9536D7}" srcOrd="0" destOrd="0" presId="urn:microsoft.com/office/officeart/2005/8/layout/vList2"/>
    <dgm:cxn modelId="{F3FBC5AE-E51A-4CF6-90A9-B69CAC0154ED}" srcId="{518A8B07-17E6-4F26-B00C-0559C1CC289A}" destId="{33A3A89F-DFAF-4786-9F31-33F1F5A5D57E}" srcOrd="0" destOrd="0" parTransId="{7B972E25-F28C-445D-996C-6024A14620BE}" sibTransId="{2E83D26F-B86E-4165-998D-BF2D9A8C777A}"/>
    <dgm:cxn modelId="{73E01CC6-C7DA-4E45-8A27-68566763AE02}" srcId="{518A8B07-17E6-4F26-B00C-0559C1CC289A}" destId="{0BDE3481-F74F-4A12-B5A4-477C18A12F40}" srcOrd="1" destOrd="0" parTransId="{C1F71218-967A-45CF-8AEF-2EC41C45B547}" sibTransId="{D39A73B5-CFC3-4A37-90F9-30E86D77AE76}"/>
    <dgm:cxn modelId="{1CD5E3F7-392F-4297-9942-9D1CE4E8044F}" type="presOf" srcId="{33A3A89F-DFAF-4786-9F31-33F1F5A5D57E}" destId="{CCC2E936-ECE6-49C6-A11F-0E367C25923C}" srcOrd="0" destOrd="0" presId="urn:microsoft.com/office/officeart/2005/8/layout/vList2"/>
    <dgm:cxn modelId="{6750B45D-D631-4F95-99DA-6002B4164114}" type="presParOf" srcId="{0B663E26-C3C5-4789-B9E8-580C1C9536D7}" destId="{CCC2E936-ECE6-49C6-A11F-0E367C25923C}" srcOrd="0" destOrd="0" presId="urn:microsoft.com/office/officeart/2005/8/layout/vList2"/>
    <dgm:cxn modelId="{3B5AAF9D-3108-4F08-9179-CACF0282DA09}" type="presParOf" srcId="{0B663E26-C3C5-4789-B9E8-580C1C9536D7}" destId="{F86E18EF-C437-4BEC-8294-86FACF5B90B2}" srcOrd="1" destOrd="0" presId="urn:microsoft.com/office/officeart/2005/8/layout/vList2"/>
    <dgm:cxn modelId="{CB768EB2-5F13-4AF3-A672-8DFFEA4E83FC}" type="presParOf" srcId="{0B663E26-C3C5-4789-B9E8-580C1C9536D7}" destId="{2A76AC61-868F-4F7E-9433-A6334041BD9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CD60BC9-84FC-4503-9DFD-C3B3537E4CD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849FB5-3DAE-42DD-A5EE-8B8DC241A205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V jarním aspektu jsou převážně porosty dymnivek dutých viditelné na určitém typu stanoviště.</a:t>
          </a:r>
          <a:endParaRPr lang="en-US" dirty="0">
            <a:latin typeface="Source Sans Pro"/>
            <a:ea typeface="Source Sans Pro"/>
          </a:endParaRPr>
        </a:p>
      </dgm:t>
    </dgm:pt>
    <dgm:pt modelId="{274F2E95-4F17-40B6-B90C-9560C26AB4B2}" type="parTrans" cxnId="{43D856EC-89EB-46FD-8288-E35FCA27EB06}">
      <dgm:prSet/>
      <dgm:spPr/>
      <dgm:t>
        <a:bodyPr/>
        <a:lstStyle/>
        <a:p>
          <a:endParaRPr lang="en-US"/>
        </a:p>
      </dgm:t>
    </dgm:pt>
    <dgm:pt modelId="{FF3C891F-D034-413C-8E4C-976C4EFB3EE2}" type="sibTrans" cxnId="{43D856EC-89EB-46FD-8288-E35FCA27EB06}">
      <dgm:prSet/>
      <dgm:spPr/>
      <dgm:t>
        <a:bodyPr/>
        <a:lstStyle/>
        <a:p>
          <a:endParaRPr lang="en-US"/>
        </a:p>
      </dgm:t>
    </dgm:pt>
    <dgm:pt modelId="{252EB6AF-94D1-4753-9E84-7A3F81159CEA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Stromové druhy zahrnují dub zimní a letní, habr obecný, lípu velkolistou, buk lesní, javor mléč a klen, javor babyku a jeřáb břek.</a:t>
          </a:r>
          <a:endParaRPr lang="en-US" dirty="0">
            <a:latin typeface="Source Sans Pro"/>
            <a:ea typeface="Source Sans Pro"/>
          </a:endParaRPr>
        </a:p>
      </dgm:t>
    </dgm:pt>
    <dgm:pt modelId="{9A0949E5-7955-4FAD-B955-1D3E885B7635}" type="parTrans" cxnId="{F8B673ED-8A34-4E48-B3AC-A3DA62FFFBCE}">
      <dgm:prSet/>
      <dgm:spPr/>
      <dgm:t>
        <a:bodyPr/>
        <a:lstStyle/>
        <a:p>
          <a:endParaRPr lang="en-US"/>
        </a:p>
      </dgm:t>
    </dgm:pt>
    <dgm:pt modelId="{E86CA8D6-5F9A-4C29-9330-8B403311B407}" type="sibTrans" cxnId="{F8B673ED-8A34-4E48-B3AC-A3DA62FFFBCE}">
      <dgm:prSet/>
      <dgm:spPr/>
      <dgm:t>
        <a:bodyPr/>
        <a:lstStyle/>
        <a:p>
          <a:endParaRPr lang="en-US"/>
        </a:p>
      </dgm:t>
    </dgm:pt>
    <dgm:pt modelId="{BBF8ABB6-FC18-4F57-8356-10D6F30B58DA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Na valech Butovického hradiště se nacházejí šalvěj hajní, strdivka sedmihradská a další mnoho druhů rostlin.</a:t>
          </a:r>
          <a:endParaRPr lang="en-US" dirty="0">
            <a:latin typeface="Source Sans Pro"/>
            <a:ea typeface="Source Sans Pro"/>
          </a:endParaRPr>
        </a:p>
      </dgm:t>
    </dgm:pt>
    <dgm:pt modelId="{F217F92A-6AB4-439D-BBE4-1B4ECFDA2FBC}" type="parTrans" cxnId="{DAD247C1-F8E4-4068-9A8B-8B6669843862}">
      <dgm:prSet/>
      <dgm:spPr/>
      <dgm:t>
        <a:bodyPr/>
        <a:lstStyle/>
        <a:p>
          <a:endParaRPr lang="en-US"/>
        </a:p>
      </dgm:t>
    </dgm:pt>
    <dgm:pt modelId="{9A1FED54-3C77-46F6-8DD3-5A9F9028381A}" type="sibTrans" cxnId="{DAD247C1-F8E4-4068-9A8B-8B6669843862}">
      <dgm:prSet/>
      <dgm:spPr/>
      <dgm:t>
        <a:bodyPr/>
        <a:lstStyle/>
        <a:p>
          <a:endParaRPr lang="en-US"/>
        </a:p>
      </dgm:t>
    </dgm:pt>
    <dgm:pt modelId="{4B20704A-3702-4572-BDB5-CED7E6D7F782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Také jsou tu mnohé druhy hub, včetně vzácných hvězdovek a hřibu satana.</a:t>
          </a:r>
          <a:endParaRPr lang="en-US" dirty="0">
            <a:latin typeface="Source Sans Pro"/>
            <a:ea typeface="Source Sans Pro"/>
          </a:endParaRPr>
        </a:p>
      </dgm:t>
    </dgm:pt>
    <dgm:pt modelId="{17AE59A0-F2F3-4F58-AD0A-B6491B12E6E5}" type="parTrans" cxnId="{1F6B9758-405D-4185-A84E-2A4053699EE6}">
      <dgm:prSet/>
      <dgm:spPr/>
      <dgm:t>
        <a:bodyPr/>
        <a:lstStyle/>
        <a:p>
          <a:endParaRPr lang="en-US"/>
        </a:p>
      </dgm:t>
    </dgm:pt>
    <dgm:pt modelId="{37D959CA-C8E5-4F2C-8244-495812B01838}" type="sibTrans" cxnId="{1F6B9758-405D-4185-A84E-2A4053699EE6}">
      <dgm:prSet/>
      <dgm:spPr/>
      <dgm:t>
        <a:bodyPr/>
        <a:lstStyle/>
        <a:p>
          <a:endParaRPr lang="en-US"/>
        </a:p>
      </dgm:t>
    </dgm:pt>
    <dgm:pt modelId="{5F3B27A4-A23C-4E80-94DA-7EBB687B5F97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V důsledku blízkosti velkoměsta se v Prokopském údolí zvyšuje počet invazních rostlin, z nichž je třeba zmínit výsadby a následně se šířící akáty.</a:t>
          </a:r>
          <a:endParaRPr lang="en-US" dirty="0">
            <a:latin typeface="Source Sans Pro"/>
            <a:ea typeface="Source Sans Pro"/>
          </a:endParaRPr>
        </a:p>
      </dgm:t>
    </dgm:pt>
    <dgm:pt modelId="{D707F8A4-E824-4C7E-B72E-69A405FC3090}" type="parTrans" cxnId="{94E6579E-FAA3-4641-A7D0-D821A92AA35A}">
      <dgm:prSet/>
      <dgm:spPr/>
      <dgm:t>
        <a:bodyPr/>
        <a:lstStyle/>
        <a:p>
          <a:endParaRPr lang="en-US"/>
        </a:p>
      </dgm:t>
    </dgm:pt>
    <dgm:pt modelId="{54E423D6-D7EC-4F84-98B6-3A77539E1F8E}" type="sibTrans" cxnId="{94E6579E-FAA3-4641-A7D0-D821A92AA35A}">
      <dgm:prSet/>
      <dgm:spPr/>
      <dgm:t>
        <a:bodyPr/>
        <a:lstStyle/>
        <a:p>
          <a:endParaRPr lang="en-US"/>
        </a:p>
      </dgm:t>
    </dgm:pt>
    <dgm:pt modelId="{91B55666-4ABE-42EA-89A8-FAEF9C8E375A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Tyto rostliny jsou nyní aktivně hubeny tím způsobem, že se pokácí a zbylý kmen se potře fialovou jedovatou látkou, aby odumřel i kořenový systém. </a:t>
          </a:r>
          <a:endParaRPr lang="en-US" dirty="0">
            <a:latin typeface="Source Sans Pro"/>
            <a:ea typeface="Source Sans Pro"/>
          </a:endParaRPr>
        </a:p>
      </dgm:t>
    </dgm:pt>
    <dgm:pt modelId="{F667FB40-8E58-4A44-A7FF-6005A8074265}" type="parTrans" cxnId="{E3301369-6D08-4537-86FA-5975AEE1253A}">
      <dgm:prSet/>
      <dgm:spPr/>
      <dgm:t>
        <a:bodyPr/>
        <a:lstStyle/>
        <a:p>
          <a:endParaRPr lang="en-US"/>
        </a:p>
      </dgm:t>
    </dgm:pt>
    <dgm:pt modelId="{FFAABFAC-17D3-4B34-A9A0-FED6EF759E41}" type="sibTrans" cxnId="{E3301369-6D08-4537-86FA-5975AEE1253A}">
      <dgm:prSet/>
      <dgm:spPr/>
      <dgm:t>
        <a:bodyPr/>
        <a:lstStyle/>
        <a:p>
          <a:endParaRPr lang="en-US"/>
        </a:p>
      </dgm:t>
    </dgm:pt>
    <dgm:pt modelId="{2FFE667B-98B9-4E86-B8E8-45FA8E33E920}" type="pres">
      <dgm:prSet presAssocID="{DCD60BC9-84FC-4503-9DFD-C3B3537E4CDA}" presName="linear" presStyleCnt="0">
        <dgm:presLayoutVars>
          <dgm:animLvl val="lvl"/>
          <dgm:resizeHandles val="exact"/>
        </dgm:presLayoutVars>
      </dgm:prSet>
      <dgm:spPr/>
    </dgm:pt>
    <dgm:pt modelId="{A4AC7176-6B3E-4D7E-AE22-4EB0CCE36DFC}" type="pres">
      <dgm:prSet presAssocID="{75849FB5-3DAE-42DD-A5EE-8B8DC241A20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F3C0043-DBC0-41EB-8D52-69EAB5693AF7}" type="pres">
      <dgm:prSet presAssocID="{FF3C891F-D034-413C-8E4C-976C4EFB3EE2}" presName="spacer" presStyleCnt="0"/>
      <dgm:spPr/>
    </dgm:pt>
    <dgm:pt modelId="{90897CB2-AEA8-47E1-A43A-B2A5ABC009FD}" type="pres">
      <dgm:prSet presAssocID="{252EB6AF-94D1-4753-9E84-7A3F81159CE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296D86F-7EEC-438C-AEDA-9D9D3E2D16E1}" type="pres">
      <dgm:prSet presAssocID="{E86CA8D6-5F9A-4C29-9330-8B403311B407}" presName="spacer" presStyleCnt="0"/>
      <dgm:spPr/>
    </dgm:pt>
    <dgm:pt modelId="{7692E4F0-8BF1-4904-8FB3-9A0317E21831}" type="pres">
      <dgm:prSet presAssocID="{BBF8ABB6-FC18-4F57-8356-10D6F30B58DA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0D144E8-D859-40E9-8BFA-098DB802588D}" type="pres">
      <dgm:prSet presAssocID="{9A1FED54-3C77-46F6-8DD3-5A9F9028381A}" presName="spacer" presStyleCnt="0"/>
      <dgm:spPr/>
    </dgm:pt>
    <dgm:pt modelId="{1B2EEFB2-38F9-4A20-9645-2704CEBF2D16}" type="pres">
      <dgm:prSet presAssocID="{4B20704A-3702-4572-BDB5-CED7E6D7F78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D461264-F2D0-4242-AE70-0ABB44EBC62D}" type="pres">
      <dgm:prSet presAssocID="{37D959CA-C8E5-4F2C-8244-495812B01838}" presName="spacer" presStyleCnt="0"/>
      <dgm:spPr/>
    </dgm:pt>
    <dgm:pt modelId="{24769097-56D4-4319-B9B3-05020BA54616}" type="pres">
      <dgm:prSet presAssocID="{5F3B27A4-A23C-4E80-94DA-7EBB687B5F9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DACBD95-CE6D-4FE1-AC57-D19C54FFAF58}" type="pres">
      <dgm:prSet presAssocID="{54E423D6-D7EC-4F84-98B6-3A77539E1F8E}" presName="spacer" presStyleCnt="0"/>
      <dgm:spPr/>
    </dgm:pt>
    <dgm:pt modelId="{00DCF0B3-C4A6-4A24-A669-5EE294774E9B}" type="pres">
      <dgm:prSet presAssocID="{91B55666-4ABE-42EA-89A8-FAEF9C8E375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26D91A1E-7F0A-4925-9C2C-FCA035E023D0}" type="presOf" srcId="{91B55666-4ABE-42EA-89A8-FAEF9C8E375A}" destId="{00DCF0B3-C4A6-4A24-A669-5EE294774E9B}" srcOrd="0" destOrd="0" presId="urn:microsoft.com/office/officeart/2005/8/layout/vList2"/>
    <dgm:cxn modelId="{A6D9A149-B543-4182-A85E-A16EAF82B5FB}" type="presOf" srcId="{75849FB5-3DAE-42DD-A5EE-8B8DC241A205}" destId="{A4AC7176-6B3E-4D7E-AE22-4EB0CCE36DFC}" srcOrd="0" destOrd="0" presId="urn:microsoft.com/office/officeart/2005/8/layout/vList2"/>
    <dgm:cxn modelId="{1F6B9758-405D-4185-A84E-2A4053699EE6}" srcId="{DCD60BC9-84FC-4503-9DFD-C3B3537E4CDA}" destId="{4B20704A-3702-4572-BDB5-CED7E6D7F782}" srcOrd="3" destOrd="0" parTransId="{17AE59A0-F2F3-4F58-AD0A-B6491B12E6E5}" sibTransId="{37D959CA-C8E5-4F2C-8244-495812B01838}"/>
    <dgm:cxn modelId="{E3301369-6D08-4537-86FA-5975AEE1253A}" srcId="{DCD60BC9-84FC-4503-9DFD-C3B3537E4CDA}" destId="{91B55666-4ABE-42EA-89A8-FAEF9C8E375A}" srcOrd="5" destOrd="0" parTransId="{F667FB40-8E58-4A44-A7FF-6005A8074265}" sibTransId="{FFAABFAC-17D3-4B34-A9A0-FED6EF759E41}"/>
    <dgm:cxn modelId="{CC88607C-F938-4D58-BA0E-73174CF3607C}" type="presOf" srcId="{5F3B27A4-A23C-4E80-94DA-7EBB687B5F97}" destId="{24769097-56D4-4319-B9B3-05020BA54616}" srcOrd="0" destOrd="0" presId="urn:microsoft.com/office/officeart/2005/8/layout/vList2"/>
    <dgm:cxn modelId="{928E6697-9880-4174-A2CC-4C4B8C755B5A}" type="presOf" srcId="{252EB6AF-94D1-4753-9E84-7A3F81159CEA}" destId="{90897CB2-AEA8-47E1-A43A-B2A5ABC009FD}" srcOrd="0" destOrd="0" presId="urn:microsoft.com/office/officeart/2005/8/layout/vList2"/>
    <dgm:cxn modelId="{94E6579E-FAA3-4641-A7D0-D821A92AA35A}" srcId="{DCD60BC9-84FC-4503-9DFD-C3B3537E4CDA}" destId="{5F3B27A4-A23C-4E80-94DA-7EBB687B5F97}" srcOrd="4" destOrd="0" parTransId="{D707F8A4-E824-4C7E-B72E-69A405FC3090}" sibTransId="{54E423D6-D7EC-4F84-98B6-3A77539E1F8E}"/>
    <dgm:cxn modelId="{5A3648BC-D786-43BE-8E6A-8878F8E2801F}" type="presOf" srcId="{4B20704A-3702-4572-BDB5-CED7E6D7F782}" destId="{1B2EEFB2-38F9-4A20-9645-2704CEBF2D16}" srcOrd="0" destOrd="0" presId="urn:microsoft.com/office/officeart/2005/8/layout/vList2"/>
    <dgm:cxn modelId="{0C73CDBE-08D1-4872-BF71-C1F63519025F}" type="presOf" srcId="{DCD60BC9-84FC-4503-9DFD-C3B3537E4CDA}" destId="{2FFE667B-98B9-4E86-B8E8-45FA8E33E920}" srcOrd="0" destOrd="0" presId="urn:microsoft.com/office/officeart/2005/8/layout/vList2"/>
    <dgm:cxn modelId="{DAD247C1-F8E4-4068-9A8B-8B6669843862}" srcId="{DCD60BC9-84FC-4503-9DFD-C3B3537E4CDA}" destId="{BBF8ABB6-FC18-4F57-8356-10D6F30B58DA}" srcOrd="2" destOrd="0" parTransId="{F217F92A-6AB4-439D-BBE4-1B4ECFDA2FBC}" sibTransId="{9A1FED54-3C77-46F6-8DD3-5A9F9028381A}"/>
    <dgm:cxn modelId="{43D856EC-89EB-46FD-8288-E35FCA27EB06}" srcId="{DCD60BC9-84FC-4503-9DFD-C3B3537E4CDA}" destId="{75849FB5-3DAE-42DD-A5EE-8B8DC241A205}" srcOrd="0" destOrd="0" parTransId="{274F2E95-4F17-40B6-B90C-9560C26AB4B2}" sibTransId="{FF3C891F-D034-413C-8E4C-976C4EFB3EE2}"/>
    <dgm:cxn modelId="{F8B673ED-8A34-4E48-B3AC-A3DA62FFFBCE}" srcId="{DCD60BC9-84FC-4503-9DFD-C3B3537E4CDA}" destId="{252EB6AF-94D1-4753-9E84-7A3F81159CEA}" srcOrd="1" destOrd="0" parTransId="{9A0949E5-7955-4FAD-B955-1D3E885B7635}" sibTransId="{E86CA8D6-5F9A-4C29-9330-8B403311B407}"/>
    <dgm:cxn modelId="{1ACDDCF1-0F89-4D95-AEE0-901A24DC71BF}" type="presOf" srcId="{BBF8ABB6-FC18-4F57-8356-10D6F30B58DA}" destId="{7692E4F0-8BF1-4904-8FB3-9A0317E21831}" srcOrd="0" destOrd="0" presId="urn:microsoft.com/office/officeart/2005/8/layout/vList2"/>
    <dgm:cxn modelId="{836F6FE4-A86F-4E04-B274-EF567C738C16}" type="presParOf" srcId="{2FFE667B-98B9-4E86-B8E8-45FA8E33E920}" destId="{A4AC7176-6B3E-4D7E-AE22-4EB0CCE36DFC}" srcOrd="0" destOrd="0" presId="urn:microsoft.com/office/officeart/2005/8/layout/vList2"/>
    <dgm:cxn modelId="{FED832A4-187B-4441-8EB2-33AE28A8DE87}" type="presParOf" srcId="{2FFE667B-98B9-4E86-B8E8-45FA8E33E920}" destId="{AF3C0043-DBC0-41EB-8D52-69EAB5693AF7}" srcOrd="1" destOrd="0" presId="urn:microsoft.com/office/officeart/2005/8/layout/vList2"/>
    <dgm:cxn modelId="{BF9AFC08-EBE1-4E33-920A-65A323D4D113}" type="presParOf" srcId="{2FFE667B-98B9-4E86-B8E8-45FA8E33E920}" destId="{90897CB2-AEA8-47E1-A43A-B2A5ABC009FD}" srcOrd="2" destOrd="0" presId="urn:microsoft.com/office/officeart/2005/8/layout/vList2"/>
    <dgm:cxn modelId="{5EC3E291-7076-462E-AAB9-A2D3205BF1ED}" type="presParOf" srcId="{2FFE667B-98B9-4E86-B8E8-45FA8E33E920}" destId="{A296D86F-7EEC-438C-AEDA-9D9D3E2D16E1}" srcOrd="3" destOrd="0" presId="urn:microsoft.com/office/officeart/2005/8/layout/vList2"/>
    <dgm:cxn modelId="{D6075B05-4E01-4CE8-A0D3-9D0C64D4D43C}" type="presParOf" srcId="{2FFE667B-98B9-4E86-B8E8-45FA8E33E920}" destId="{7692E4F0-8BF1-4904-8FB3-9A0317E21831}" srcOrd="4" destOrd="0" presId="urn:microsoft.com/office/officeart/2005/8/layout/vList2"/>
    <dgm:cxn modelId="{867E8321-0518-497B-8FDC-F2042A1FECED}" type="presParOf" srcId="{2FFE667B-98B9-4E86-B8E8-45FA8E33E920}" destId="{10D144E8-D859-40E9-8BFA-098DB802588D}" srcOrd="5" destOrd="0" presId="urn:microsoft.com/office/officeart/2005/8/layout/vList2"/>
    <dgm:cxn modelId="{E20CD82B-A1C4-411E-8115-7E9703F9BB50}" type="presParOf" srcId="{2FFE667B-98B9-4E86-B8E8-45FA8E33E920}" destId="{1B2EEFB2-38F9-4A20-9645-2704CEBF2D16}" srcOrd="6" destOrd="0" presId="urn:microsoft.com/office/officeart/2005/8/layout/vList2"/>
    <dgm:cxn modelId="{C272C4B3-1CB0-4CD4-A9C5-6EFD8DB75FCF}" type="presParOf" srcId="{2FFE667B-98B9-4E86-B8E8-45FA8E33E920}" destId="{1D461264-F2D0-4242-AE70-0ABB44EBC62D}" srcOrd="7" destOrd="0" presId="urn:microsoft.com/office/officeart/2005/8/layout/vList2"/>
    <dgm:cxn modelId="{C38708F4-F1BA-415B-AA28-BC63B92190F9}" type="presParOf" srcId="{2FFE667B-98B9-4E86-B8E8-45FA8E33E920}" destId="{24769097-56D4-4319-B9B3-05020BA54616}" srcOrd="8" destOrd="0" presId="urn:microsoft.com/office/officeart/2005/8/layout/vList2"/>
    <dgm:cxn modelId="{C332DC69-A261-4C7D-9A0A-FFB2AA7327F7}" type="presParOf" srcId="{2FFE667B-98B9-4E86-B8E8-45FA8E33E920}" destId="{3DACBD95-CE6D-4FE1-AC57-D19C54FFAF58}" srcOrd="9" destOrd="0" presId="urn:microsoft.com/office/officeart/2005/8/layout/vList2"/>
    <dgm:cxn modelId="{3786444C-BE70-480E-876A-BB768DBE06D2}" type="presParOf" srcId="{2FFE667B-98B9-4E86-B8E8-45FA8E33E920}" destId="{00DCF0B3-C4A6-4A24-A669-5EE294774E9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41C9C16-D13B-4A5F-8EC8-D95620533FC8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9F8DA5-32E5-4735-9A3F-F9BAC16649BC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V Prokopském údolí je mnoho různých druhů rostlin k vidění.</a:t>
          </a:r>
          <a:endParaRPr lang="en-US">
            <a:latin typeface="Source Sans Pro"/>
            <a:ea typeface="Source Sans Pro"/>
          </a:endParaRPr>
        </a:p>
      </dgm:t>
    </dgm:pt>
    <dgm:pt modelId="{0C4C3076-7D78-4B0F-ACE6-0022FC6AC8CA}" type="parTrans" cxnId="{6D90AC5B-C2F7-4380-AD44-613731475A71}">
      <dgm:prSet/>
      <dgm:spPr/>
      <dgm:t>
        <a:bodyPr/>
        <a:lstStyle/>
        <a:p>
          <a:endParaRPr lang="en-US"/>
        </a:p>
      </dgm:t>
    </dgm:pt>
    <dgm:pt modelId="{31793F69-6E3A-4AFA-88BC-97C718DCA883}" type="sibTrans" cxnId="{6D90AC5B-C2F7-4380-AD44-613731475A71}">
      <dgm:prSet/>
      <dgm:spPr/>
      <dgm:t>
        <a:bodyPr/>
        <a:lstStyle/>
        <a:p>
          <a:endParaRPr lang="en-US"/>
        </a:p>
      </dgm:t>
    </dgm:pt>
    <dgm:pt modelId="{918B7224-C677-4D59-A92A-A80B3CC1ADE6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Některé z těchto druhů jsme viděli poprvé.</a:t>
          </a:r>
          <a:endParaRPr lang="en-US">
            <a:latin typeface="Source Sans Pro"/>
            <a:ea typeface="Source Sans Pro"/>
          </a:endParaRPr>
        </a:p>
      </dgm:t>
    </dgm:pt>
    <dgm:pt modelId="{97E867AE-1B74-43A5-A08E-AB146DB42EAD}" type="parTrans" cxnId="{E2C01F69-01AE-4763-9473-94FE2AB1DD93}">
      <dgm:prSet/>
      <dgm:spPr/>
      <dgm:t>
        <a:bodyPr/>
        <a:lstStyle/>
        <a:p>
          <a:endParaRPr lang="en-US"/>
        </a:p>
      </dgm:t>
    </dgm:pt>
    <dgm:pt modelId="{3A23D488-4028-401A-8A40-B701BEA9BE48}" type="sibTrans" cxnId="{E2C01F69-01AE-4763-9473-94FE2AB1DD93}">
      <dgm:prSet/>
      <dgm:spPr/>
      <dgm:t>
        <a:bodyPr/>
        <a:lstStyle/>
        <a:p>
          <a:endParaRPr lang="en-US"/>
        </a:p>
      </dgm:t>
    </dgm:pt>
    <dgm:pt modelId="{9B846E00-FD25-48F5-A6AE-7A23C9009DBB}">
      <dgm:prSet/>
      <dgm:spPr/>
      <dgm:t>
        <a:bodyPr/>
        <a:lstStyle/>
        <a:p>
          <a:pPr rtl="0"/>
          <a:r>
            <a:rPr lang="cs-CZ">
              <a:latin typeface="Source Sans Pro"/>
              <a:ea typeface="Source Sans Pro"/>
            </a:rPr>
            <a:t>Nacházejí se zde stepní rostliny, lesy pro stínomilné rostliny, louky s množstvím pampelišek a vápencové skály pro vápnomilnou vegetaci.</a:t>
          </a:r>
          <a:endParaRPr lang="en-US">
            <a:latin typeface="Source Sans Pro"/>
            <a:ea typeface="Source Sans Pro"/>
          </a:endParaRPr>
        </a:p>
      </dgm:t>
    </dgm:pt>
    <dgm:pt modelId="{AC6D0B6B-1747-4C94-B41B-34AAD533F2CC}" type="parTrans" cxnId="{85C822FE-ABDD-425F-932D-0E5EB804EC7B}">
      <dgm:prSet/>
      <dgm:spPr/>
      <dgm:t>
        <a:bodyPr/>
        <a:lstStyle/>
        <a:p>
          <a:endParaRPr lang="en-US"/>
        </a:p>
      </dgm:t>
    </dgm:pt>
    <dgm:pt modelId="{95406D27-D23E-4B54-ABBD-8687CBC82CAD}" type="sibTrans" cxnId="{85C822FE-ABDD-425F-932D-0E5EB804EC7B}">
      <dgm:prSet/>
      <dgm:spPr/>
      <dgm:t>
        <a:bodyPr/>
        <a:lstStyle/>
        <a:p>
          <a:endParaRPr lang="en-US"/>
        </a:p>
      </dgm:t>
    </dgm:pt>
    <dgm:pt modelId="{BD02195C-CF95-4F71-BFEF-78F9890994C9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Prostředí zde poskytuje vhodné podmínky pro téměř jakoukoli českou (a možná i zahraniční) rostlinu.</a:t>
          </a:r>
          <a:endParaRPr lang="en-US">
            <a:latin typeface="Source Sans Pro"/>
            <a:ea typeface="Source Sans Pro"/>
          </a:endParaRPr>
        </a:p>
      </dgm:t>
    </dgm:pt>
    <dgm:pt modelId="{ADC511D1-E911-4D50-8488-BCF8AAC433EC}" type="parTrans" cxnId="{1574A255-15D0-4772-B165-F67519230B8C}">
      <dgm:prSet/>
      <dgm:spPr/>
      <dgm:t>
        <a:bodyPr/>
        <a:lstStyle/>
        <a:p>
          <a:endParaRPr lang="en-US"/>
        </a:p>
      </dgm:t>
    </dgm:pt>
    <dgm:pt modelId="{DEBC4E2D-705C-4874-BE4A-891DB5C66868}" type="sibTrans" cxnId="{1574A255-15D0-4772-B165-F67519230B8C}">
      <dgm:prSet/>
      <dgm:spPr/>
      <dgm:t>
        <a:bodyPr/>
        <a:lstStyle/>
        <a:p>
          <a:endParaRPr lang="en-US"/>
        </a:p>
      </dgm:t>
    </dgm:pt>
    <dgm:pt modelId="{2F708C74-FA85-42B1-9913-54A93AB816C6}">
      <dgm:prSet phldr="0"/>
      <dgm:spPr/>
      <dgm:t>
        <a:bodyPr/>
        <a:lstStyle/>
        <a:p>
          <a:pPr rtl="0"/>
          <a:r>
            <a:rPr lang="cs-CZ">
              <a:latin typeface="Source Sans Pro"/>
              <a:ea typeface="Source Sans Pro"/>
            </a:rPr>
            <a:t>Navštívili jsme Skalničkovou zahradu poblíž Hlubočep. Na následujícím snímku jsou ukázky nyní kvetoucích rostlin.</a:t>
          </a:r>
        </a:p>
      </dgm:t>
    </dgm:pt>
    <dgm:pt modelId="{FF53662F-2899-4B08-9CF1-FCE578A61F7D}" type="parTrans" cxnId="{2C11CB08-8AB2-40F2-BC06-C8E67EAE8D78}">
      <dgm:prSet/>
      <dgm:spPr/>
    </dgm:pt>
    <dgm:pt modelId="{29C8ADAA-E8D6-45C9-851D-6AE80258EACB}" type="sibTrans" cxnId="{2C11CB08-8AB2-40F2-BC06-C8E67EAE8D78}">
      <dgm:prSet/>
      <dgm:spPr/>
    </dgm:pt>
    <dgm:pt modelId="{7AF7A500-1B41-4724-BD54-214B1C7B30B6}" type="pres">
      <dgm:prSet presAssocID="{B41C9C16-D13B-4A5F-8EC8-D95620533FC8}" presName="linear" presStyleCnt="0">
        <dgm:presLayoutVars>
          <dgm:animLvl val="lvl"/>
          <dgm:resizeHandles val="exact"/>
        </dgm:presLayoutVars>
      </dgm:prSet>
      <dgm:spPr/>
    </dgm:pt>
    <dgm:pt modelId="{7C0FCB6D-5863-4E85-94D0-7E64EFA5726A}" type="pres">
      <dgm:prSet presAssocID="{979F8DA5-32E5-4735-9A3F-F9BAC16649B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E25AAF0-FA40-446E-AE36-25C3DBED2147}" type="pres">
      <dgm:prSet presAssocID="{31793F69-6E3A-4AFA-88BC-97C718DCA883}" presName="spacer" presStyleCnt="0"/>
      <dgm:spPr/>
    </dgm:pt>
    <dgm:pt modelId="{F6C7CC87-912E-41FC-B0EC-EDEB7555F354}" type="pres">
      <dgm:prSet presAssocID="{918B7224-C677-4D59-A92A-A80B3CC1ADE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0F67D10-0741-4811-B0B7-E75A43B5F3D4}" type="pres">
      <dgm:prSet presAssocID="{3A23D488-4028-401A-8A40-B701BEA9BE48}" presName="spacer" presStyleCnt="0"/>
      <dgm:spPr/>
    </dgm:pt>
    <dgm:pt modelId="{74C12270-115A-488B-8BF8-7EF898EC4564}" type="pres">
      <dgm:prSet presAssocID="{9B846E00-FD25-48F5-A6AE-7A23C9009DB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56E310B-A2C1-443F-863F-C72737D3E266}" type="pres">
      <dgm:prSet presAssocID="{95406D27-D23E-4B54-ABBD-8687CBC82CAD}" presName="spacer" presStyleCnt="0"/>
      <dgm:spPr/>
    </dgm:pt>
    <dgm:pt modelId="{A61DEE10-3002-40BD-A370-E4A6B91E3750}" type="pres">
      <dgm:prSet presAssocID="{BD02195C-CF95-4F71-BFEF-78F9890994C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98AEB68-D972-413E-901B-8FA72DD8C9FF}" type="pres">
      <dgm:prSet presAssocID="{DEBC4E2D-705C-4874-BE4A-891DB5C66868}" presName="spacer" presStyleCnt="0"/>
      <dgm:spPr/>
    </dgm:pt>
    <dgm:pt modelId="{849904DB-011D-4F05-8468-F62A627FFB50}" type="pres">
      <dgm:prSet presAssocID="{2F708C74-FA85-42B1-9913-54A93AB816C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C11CB08-8AB2-40F2-BC06-C8E67EAE8D78}" srcId="{B41C9C16-D13B-4A5F-8EC8-D95620533FC8}" destId="{2F708C74-FA85-42B1-9913-54A93AB816C6}" srcOrd="4" destOrd="0" parTransId="{FF53662F-2899-4B08-9CF1-FCE578A61F7D}" sibTransId="{29C8ADAA-E8D6-45C9-851D-6AE80258EACB}"/>
    <dgm:cxn modelId="{5447740B-612E-4598-85AF-587FBD894732}" type="presOf" srcId="{918B7224-C677-4D59-A92A-A80B3CC1ADE6}" destId="{F6C7CC87-912E-41FC-B0EC-EDEB7555F354}" srcOrd="0" destOrd="0" presId="urn:microsoft.com/office/officeart/2005/8/layout/vList2"/>
    <dgm:cxn modelId="{AF427E35-4735-4C38-86AA-46D6C3D11F7A}" type="presOf" srcId="{979F8DA5-32E5-4735-9A3F-F9BAC16649BC}" destId="{7C0FCB6D-5863-4E85-94D0-7E64EFA5726A}" srcOrd="0" destOrd="0" presId="urn:microsoft.com/office/officeart/2005/8/layout/vList2"/>
    <dgm:cxn modelId="{80646551-3D6E-4AAA-90FB-DC4E3D492449}" type="presOf" srcId="{BD02195C-CF95-4F71-BFEF-78F9890994C9}" destId="{A61DEE10-3002-40BD-A370-E4A6B91E3750}" srcOrd="0" destOrd="0" presId="urn:microsoft.com/office/officeart/2005/8/layout/vList2"/>
    <dgm:cxn modelId="{1574A255-15D0-4772-B165-F67519230B8C}" srcId="{B41C9C16-D13B-4A5F-8EC8-D95620533FC8}" destId="{BD02195C-CF95-4F71-BFEF-78F9890994C9}" srcOrd="3" destOrd="0" parTransId="{ADC511D1-E911-4D50-8488-BCF8AAC433EC}" sibTransId="{DEBC4E2D-705C-4874-BE4A-891DB5C66868}"/>
    <dgm:cxn modelId="{6D90AC5B-C2F7-4380-AD44-613731475A71}" srcId="{B41C9C16-D13B-4A5F-8EC8-D95620533FC8}" destId="{979F8DA5-32E5-4735-9A3F-F9BAC16649BC}" srcOrd="0" destOrd="0" parTransId="{0C4C3076-7D78-4B0F-ACE6-0022FC6AC8CA}" sibTransId="{31793F69-6E3A-4AFA-88BC-97C718DCA883}"/>
    <dgm:cxn modelId="{E2C01F69-01AE-4763-9473-94FE2AB1DD93}" srcId="{B41C9C16-D13B-4A5F-8EC8-D95620533FC8}" destId="{918B7224-C677-4D59-A92A-A80B3CC1ADE6}" srcOrd="1" destOrd="0" parTransId="{97E867AE-1B74-43A5-A08E-AB146DB42EAD}" sibTransId="{3A23D488-4028-401A-8A40-B701BEA9BE48}"/>
    <dgm:cxn modelId="{C4605C86-0C4A-4BDE-A800-7F37CE693D06}" type="presOf" srcId="{9B846E00-FD25-48F5-A6AE-7A23C9009DBB}" destId="{74C12270-115A-488B-8BF8-7EF898EC4564}" srcOrd="0" destOrd="0" presId="urn:microsoft.com/office/officeart/2005/8/layout/vList2"/>
    <dgm:cxn modelId="{6FB578D0-013B-462C-9819-75F850819A4C}" type="presOf" srcId="{B41C9C16-D13B-4A5F-8EC8-D95620533FC8}" destId="{7AF7A500-1B41-4724-BD54-214B1C7B30B6}" srcOrd="0" destOrd="0" presId="urn:microsoft.com/office/officeart/2005/8/layout/vList2"/>
    <dgm:cxn modelId="{B4045FE8-D288-486E-92B4-C1D89EC7583B}" type="presOf" srcId="{2F708C74-FA85-42B1-9913-54A93AB816C6}" destId="{849904DB-011D-4F05-8468-F62A627FFB50}" srcOrd="0" destOrd="0" presId="urn:microsoft.com/office/officeart/2005/8/layout/vList2"/>
    <dgm:cxn modelId="{85C822FE-ABDD-425F-932D-0E5EB804EC7B}" srcId="{B41C9C16-D13B-4A5F-8EC8-D95620533FC8}" destId="{9B846E00-FD25-48F5-A6AE-7A23C9009DBB}" srcOrd="2" destOrd="0" parTransId="{AC6D0B6B-1747-4C94-B41B-34AAD533F2CC}" sibTransId="{95406D27-D23E-4B54-ABBD-8687CBC82CAD}"/>
    <dgm:cxn modelId="{7AA78673-D02F-483A-92FB-04F1943FBA2C}" type="presParOf" srcId="{7AF7A500-1B41-4724-BD54-214B1C7B30B6}" destId="{7C0FCB6D-5863-4E85-94D0-7E64EFA5726A}" srcOrd="0" destOrd="0" presId="urn:microsoft.com/office/officeart/2005/8/layout/vList2"/>
    <dgm:cxn modelId="{3956AF27-6198-4BB3-9437-DE7FA57A6F36}" type="presParOf" srcId="{7AF7A500-1B41-4724-BD54-214B1C7B30B6}" destId="{9E25AAF0-FA40-446E-AE36-25C3DBED2147}" srcOrd="1" destOrd="0" presId="urn:microsoft.com/office/officeart/2005/8/layout/vList2"/>
    <dgm:cxn modelId="{31288429-4FD0-4F8C-A3A0-3DBF546C021D}" type="presParOf" srcId="{7AF7A500-1B41-4724-BD54-214B1C7B30B6}" destId="{F6C7CC87-912E-41FC-B0EC-EDEB7555F354}" srcOrd="2" destOrd="0" presId="urn:microsoft.com/office/officeart/2005/8/layout/vList2"/>
    <dgm:cxn modelId="{18BCAB3E-E366-480B-9899-22104875DCDC}" type="presParOf" srcId="{7AF7A500-1B41-4724-BD54-214B1C7B30B6}" destId="{80F67D10-0741-4811-B0B7-E75A43B5F3D4}" srcOrd="3" destOrd="0" presId="urn:microsoft.com/office/officeart/2005/8/layout/vList2"/>
    <dgm:cxn modelId="{3D720D22-EA8F-43E4-A1D4-983FD7CBEFDE}" type="presParOf" srcId="{7AF7A500-1B41-4724-BD54-214B1C7B30B6}" destId="{74C12270-115A-488B-8BF8-7EF898EC4564}" srcOrd="4" destOrd="0" presId="urn:microsoft.com/office/officeart/2005/8/layout/vList2"/>
    <dgm:cxn modelId="{716988E1-3AE6-4579-83D2-763B9491875E}" type="presParOf" srcId="{7AF7A500-1B41-4724-BD54-214B1C7B30B6}" destId="{556E310B-A2C1-443F-863F-C72737D3E266}" srcOrd="5" destOrd="0" presId="urn:microsoft.com/office/officeart/2005/8/layout/vList2"/>
    <dgm:cxn modelId="{71982A75-83E2-4262-96C0-2C191F636CE3}" type="presParOf" srcId="{7AF7A500-1B41-4724-BD54-214B1C7B30B6}" destId="{A61DEE10-3002-40BD-A370-E4A6B91E3750}" srcOrd="6" destOrd="0" presId="urn:microsoft.com/office/officeart/2005/8/layout/vList2"/>
    <dgm:cxn modelId="{7D0C1AA7-1775-492D-A71A-310CA5DA3FE4}" type="presParOf" srcId="{7AF7A500-1B41-4724-BD54-214B1C7B30B6}" destId="{798AEB68-D972-413E-901B-8FA72DD8C9FF}" srcOrd="7" destOrd="0" presId="urn:microsoft.com/office/officeart/2005/8/layout/vList2"/>
    <dgm:cxn modelId="{33B77A63-8990-4D83-BFBA-A271025E66CE}" type="presParOf" srcId="{7AF7A500-1B41-4724-BD54-214B1C7B30B6}" destId="{849904DB-011D-4F05-8468-F62A627FFB5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E0CA924-6DF1-4A9E-8673-ECE60E91A8E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89BC66-6CA4-491F-ABCA-D0CF05F1E77D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Vyskytují se spíše bezobratlí živočichové např. pavouci, plži, motýli a brouci ...</a:t>
          </a:r>
          <a:endParaRPr lang="en-US" dirty="0">
            <a:latin typeface="Source Sans Pro"/>
            <a:ea typeface="Source Sans Pro"/>
          </a:endParaRPr>
        </a:p>
      </dgm:t>
    </dgm:pt>
    <dgm:pt modelId="{51A38F9B-40A6-4EB4-BAC6-36F829A0AB6F}" type="parTrans" cxnId="{5EABB564-3147-464E-996D-6318D22C673B}">
      <dgm:prSet/>
      <dgm:spPr/>
      <dgm:t>
        <a:bodyPr/>
        <a:lstStyle/>
        <a:p>
          <a:endParaRPr lang="en-US"/>
        </a:p>
      </dgm:t>
    </dgm:pt>
    <dgm:pt modelId="{CE932D14-E546-4F48-ABB7-70385D559229}" type="sibTrans" cxnId="{5EABB564-3147-464E-996D-6318D22C673B}">
      <dgm:prSet/>
      <dgm:spPr/>
      <dgm:t>
        <a:bodyPr/>
        <a:lstStyle/>
        <a:p>
          <a:endParaRPr lang="en-US"/>
        </a:p>
      </dgm:t>
    </dgm:pt>
    <dgm:pt modelId="{F399F2D1-E77C-41A0-A7B2-7EDEBEA21BDE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Z obratlovců jsou zde zastoupeni převážně plazi, ptáci a savci.</a:t>
          </a:r>
          <a:endParaRPr lang="en-US" dirty="0">
            <a:latin typeface="Source Sans Pro"/>
            <a:ea typeface="Source Sans Pro"/>
          </a:endParaRPr>
        </a:p>
      </dgm:t>
    </dgm:pt>
    <dgm:pt modelId="{62E7CA7F-E625-4D56-81E2-A277C41F9980}" type="parTrans" cxnId="{E4C0A51D-8EC9-421B-8F63-758C453229C2}">
      <dgm:prSet/>
      <dgm:spPr/>
      <dgm:t>
        <a:bodyPr/>
        <a:lstStyle/>
        <a:p>
          <a:endParaRPr lang="en-US"/>
        </a:p>
      </dgm:t>
    </dgm:pt>
    <dgm:pt modelId="{F01BE143-5A81-4586-81C4-EAB8A7720838}" type="sibTrans" cxnId="{E4C0A51D-8EC9-421B-8F63-758C453229C2}">
      <dgm:prSet/>
      <dgm:spPr/>
      <dgm:t>
        <a:bodyPr/>
        <a:lstStyle/>
        <a:p>
          <a:endParaRPr lang="en-US"/>
        </a:p>
      </dgm:t>
    </dgm:pt>
    <dgm:pt modelId="{69D263CC-E3E5-4589-A9BE-6BA9C678F0F9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Dříve zde žily kolonie syslů obecných.</a:t>
          </a:r>
          <a:endParaRPr lang="en-US" dirty="0">
            <a:latin typeface="Source Sans Pro"/>
            <a:ea typeface="Source Sans Pro"/>
          </a:endParaRPr>
        </a:p>
      </dgm:t>
    </dgm:pt>
    <dgm:pt modelId="{D4B50E7B-68EB-4FDE-B0F3-24E8AE13E14B}" type="parTrans" cxnId="{4A90A975-C92D-46CB-9363-8693431E665B}">
      <dgm:prSet/>
      <dgm:spPr/>
      <dgm:t>
        <a:bodyPr/>
        <a:lstStyle/>
        <a:p>
          <a:endParaRPr lang="en-US"/>
        </a:p>
      </dgm:t>
    </dgm:pt>
    <dgm:pt modelId="{D92899C0-AB8E-48E1-97B4-5AFE605B6946}" type="sibTrans" cxnId="{4A90A975-C92D-46CB-9363-8693431E665B}">
      <dgm:prSet/>
      <dgm:spPr/>
      <dgm:t>
        <a:bodyPr/>
        <a:lstStyle/>
        <a:p>
          <a:endParaRPr lang="en-US"/>
        </a:p>
      </dgm:t>
    </dgm:pt>
    <dgm:pt modelId="{1F42D351-3DA3-49AD-8826-E698840B8680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A významná je fauna netopýrů, např. netopýr velký a spousta dalších.</a:t>
          </a:r>
          <a:endParaRPr lang="en-US" dirty="0">
            <a:latin typeface="Source Sans Pro"/>
            <a:ea typeface="Source Sans Pro"/>
          </a:endParaRPr>
        </a:p>
      </dgm:t>
    </dgm:pt>
    <dgm:pt modelId="{88B9D62B-727A-457A-B4F9-5B8E01BA92A6}" type="parTrans" cxnId="{63087D09-4FD5-4420-9864-00AEE2BD2BF0}">
      <dgm:prSet/>
      <dgm:spPr/>
      <dgm:t>
        <a:bodyPr/>
        <a:lstStyle/>
        <a:p>
          <a:endParaRPr lang="en-US"/>
        </a:p>
      </dgm:t>
    </dgm:pt>
    <dgm:pt modelId="{01A8136A-810E-4216-A2E0-8977B14179B8}" type="sibTrans" cxnId="{63087D09-4FD5-4420-9864-00AEE2BD2BF0}">
      <dgm:prSet/>
      <dgm:spPr/>
      <dgm:t>
        <a:bodyPr/>
        <a:lstStyle/>
        <a:p>
          <a:endParaRPr lang="en-US"/>
        </a:p>
      </dgm:t>
    </dgm:pt>
    <dgm:pt modelId="{700D6224-85CE-4397-A26B-B1A05982BF9A}">
      <dgm:prSet/>
      <dgm:spPr/>
      <dgm:t>
        <a:bodyPr/>
        <a:lstStyle/>
        <a:p>
          <a:r>
            <a:rPr lang="cs-CZ" dirty="0">
              <a:latin typeface="Source Sans Pro"/>
              <a:ea typeface="Source Sans Pro"/>
            </a:rPr>
            <a:t>Také je zde velké naleziště trilobitů.</a:t>
          </a:r>
          <a:endParaRPr lang="en-US" dirty="0">
            <a:latin typeface="Source Sans Pro"/>
            <a:ea typeface="Source Sans Pro"/>
          </a:endParaRPr>
        </a:p>
      </dgm:t>
    </dgm:pt>
    <dgm:pt modelId="{A0018825-F91E-46EB-8F96-3D11C16F1052}" type="parTrans" cxnId="{B9360688-38B7-4991-B974-C559539CEFDF}">
      <dgm:prSet/>
      <dgm:spPr/>
      <dgm:t>
        <a:bodyPr/>
        <a:lstStyle/>
        <a:p>
          <a:endParaRPr lang="en-US"/>
        </a:p>
      </dgm:t>
    </dgm:pt>
    <dgm:pt modelId="{819D6771-0469-4469-B121-E8D004993993}" type="sibTrans" cxnId="{B9360688-38B7-4991-B974-C559539CEFDF}">
      <dgm:prSet/>
      <dgm:spPr/>
      <dgm:t>
        <a:bodyPr/>
        <a:lstStyle/>
        <a:p>
          <a:endParaRPr lang="en-US"/>
        </a:p>
      </dgm:t>
    </dgm:pt>
    <dgm:pt modelId="{CFE91071-3697-4969-B260-DDC477C5844C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Dozvěděl jsem se o fauně a flóře Prokopského údolí. </a:t>
          </a:r>
          <a:endParaRPr lang="en-US" dirty="0"/>
        </a:p>
      </dgm:t>
    </dgm:pt>
    <dgm:pt modelId="{42610BD3-7BAA-484C-8D77-85B4FA10B5F5}" type="parTrans" cxnId="{3C559A40-1B76-4A22-9FAC-409498BC9FF1}">
      <dgm:prSet/>
      <dgm:spPr/>
      <dgm:t>
        <a:bodyPr/>
        <a:lstStyle/>
        <a:p>
          <a:endParaRPr lang="en-US"/>
        </a:p>
      </dgm:t>
    </dgm:pt>
    <dgm:pt modelId="{630C9FAD-AF96-4332-8A65-AA640477A6BD}" type="sibTrans" cxnId="{3C559A40-1B76-4A22-9FAC-409498BC9FF1}">
      <dgm:prSet/>
      <dgm:spPr/>
      <dgm:t>
        <a:bodyPr/>
        <a:lstStyle/>
        <a:p>
          <a:endParaRPr lang="en-US"/>
        </a:p>
      </dgm:t>
    </dgm:pt>
    <dgm:pt modelId="{9E9BBD76-1EE4-4005-A2D8-4BEFB647D2F7}" type="pres">
      <dgm:prSet presAssocID="{8E0CA924-6DF1-4A9E-8673-ECE60E91A8E8}" presName="linear" presStyleCnt="0">
        <dgm:presLayoutVars>
          <dgm:animLvl val="lvl"/>
          <dgm:resizeHandles val="exact"/>
        </dgm:presLayoutVars>
      </dgm:prSet>
      <dgm:spPr/>
    </dgm:pt>
    <dgm:pt modelId="{28324381-65FF-4612-9214-F9EB5D296F42}" type="pres">
      <dgm:prSet presAssocID="{DF89BC66-6CA4-491F-ABCA-D0CF05F1E77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1194102-7AEA-42B8-99EF-7940549BD388}" type="pres">
      <dgm:prSet presAssocID="{CE932D14-E546-4F48-ABB7-70385D559229}" presName="spacer" presStyleCnt="0"/>
      <dgm:spPr/>
    </dgm:pt>
    <dgm:pt modelId="{0FF32A7F-3FE1-4DBD-8282-FAFB439E49F5}" type="pres">
      <dgm:prSet presAssocID="{F399F2D1-E77C-41A0-A7B2-7EDEBEA21BD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1A11CB6-CD5E-48E2-9299-1C9252E60AE2}" type="pres">
      <dgm:prSet presAssocID="{F01BE143-5A81-4586-81C4-EAB8A7720838}" presName="spacer" presStyleCnt="0"/>
      <dgm:spPr/>
    </dgm:pt>
    <dgm:pt modelId="{09808B53-322C-4330-8B2D-431BE412ED45}" type="pres">
      <dgm:prSet presAssocID="{69D263CC-E3E5-4589-A9BE-6BA9C678F0F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D605C0A-AFB7-454B-A19C-270F87D54959}" type="pres">
      <dgm:prSet presAssocID="{D92899C0-AB8E-48E1-97B4-5AFE605B6946}" presName="spacer" presStyleCnt="0"/>
      <dgm:spPr/>
    </dgm:pt>
    <dgm:pt modelId="{7E00D9B0-8C38-4C3C-822B-B00F7C71896A}" type="pres">
      <dgm:prSet presAssocID="{1F42D351-3DA3-49AD-8826-E698840B868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11C34DE-219C-417A-8EAE-048A1E55932D}" type="pres">
      <dgm:prSet presAssocID="{01A8136A-810E-4216-A2E0-8977B14179B8}" presName="spacer" presStyleCnt="0"/>
      <dgm:spPr/>
    </dgm:pt>
    <dgm:pt modelId="{1F3892AB-0548-40FA-A5FF-22D373DAC127}" type="pres">
      <dgm:prSet presAssocID="{700D6224-85CE-4397-A26B-B1A05982BF9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B788728-9B17-44C4-89F5-EA9A0373B7BB}" type="pres">
      <dgm:prSet presAssocID="{819D6771-0469-4469-B121-E8D004993993}" presName="spacer" presStyleCnt="0"/>
      <dgm:spPr/>
    </dgm:pt>
    <dgm:pt modelId="{8765CB15-1350-4E6B-9ADB-81A06FC74816}" type="pres">
      <dgm:prSet presAssocID="{CFE91071-3697-4969-B260-DDC477C5844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290B3800-39B9-47A4-9191-CE07001E59B0}" type="presOf" srcId="{8E0CA924-6DF1-4A9E-8673-ECE60E91A8E8}" destId="{9E9BBD76-1EE4-4005-A2D8-4BEFB647D2F7}" srcOrd="0" destOrd="0" presId="urn:microsoft.com/office/officeart/2005/8/layout/vList2"/>
    <dgm:cxn modelId="{63087D09-4FD5-4420-9864-00AEE2BD2BF0}" srcId="{8E0CA924-6DF1-4A9E-8673-ECE60E91A8E8}" destId="{1F42D351-3DA3-49AD-8826-E698840B8680}" srcOrd="3" destOrd="0" parTransId="{88B9D62B-727A-457A-B4F9-5B8E01BA92A6}" sibTransId="{01A8136A-810E-4216-A2E0-8977B14179B8}"/>
    <dgm:cxn modelId="{E4C0A51D-8EC9-421B-8F63-758C453229C2}" srcId="{8E0CA924-6DF1-4A9E-8673-ECE60E91A8E8}" destId="{F399F2D1-E77C-41A0-A7B2-7EDEBEA21BDE}" srcOrd="1" destOrd="0" parTransId="{62E7CA7F-E625-4D56-81E2-A277C41F9980}" sibTransId="{F01BE143-5A81-4586-81C4-EAB8A7720838}"/>
    <dgm:cxn modelId="{7D639C21-E276-4BB9-BBB8-240E27F8A3CF}" type="presOf" srcId="{1F42D351-3DA3-49AD-8826-E698840B8680}" destId="{7E00D9B0-8C38-4C3C-822B-B00F7C71896A}" srcOrd="0" destOrd="0" presId="urn:microsoft.com/office/officeart/2005/8/layout/vList2"/>
    <dgm:cxn modelId="{FBD8633F-63F4-403D-8183-AB8F35E56777}" type="presOf" srcId="{69D263CC-E3E5-4589-A9BE-6BA9C678F0F9}" destId="{09808B53-322C-4330-8B2D-431BE412ED45}" srcOrd="0" destOrd="0" presId="urn:microsoft.com/office/officeart/2005/8/layout/vList2"/>
    <dgm:cxn modelId="{3C559A40-1B76-4A22-9FAC-409498BC9FF1}" srcId="{8E0CA924-6DF1-4A9E-8673-ECE60E91A8E8}" destId="{CFE91071-3697-4969-B260-DDC477C5844C}" srcOrd="5" destOrd="0" parTransId="{42610BD3-7BAA-484C-8D77-85B4FA10B5F5}" sibTransId="{630C9FAD-AF96-4332-8A65-AA640477A6BD}"/>
    <dgm:cxn modelId="{B2FDEB4E-2602-42CE-A2D2-C56A6DB594F1}" type="presOf" srcId="{CFE91071-3697-4969-B260-DDC477C5844C}" destId="{8765CB15-1350-4E6B-9ADB-81A06FC74816}" srcOrd="0" destOrd="0" presId="urn:microsoft.com/office/officeart/2005/8/layout/vList2"/>
    <dgm:cxn modelId="{5EABB564-3147-464E-996D-6318D22C673B}" srcId="{8E0CA924-6DF1-4A9E-8673-ECE60E91A8E8}" destId="{DF89BC66-6CA4-491F-ABCA-D0CF05F1E77D}" srcOrd="0" destOrd="0" parTransId="{51A38F9B-40A6-4EB4-BAC6-36F829A0AB6F}" sibTransId="{CE932D14-E546-4F48-ABB7-70385D559229}"/>
    <dgm:cxn modelId="{4A90A975-C92D-46CB-9363-8693431E665B}" srcId="{8E0CA924-6DF1-4A9E-8673-ECE60E91A8E8}" destId="{69D263CC-E3E5-4589-A9BE-6BA9C678F0F9}" srcOrd="2" destOrd="0" parTransId="{D4B50E7B-68EB-4FDE-B0F3-24E8AE13E14B}" sibTransId="{D92899C0-AB8E-48E1-97B4-5AFE605B6946}"/>
    <dgm:cxn modelId="{B9360688-38B7-4991-B974-C559539CEFDF}" srcId="{8E0CA924-6DF1-4A9E-8673-ECE60E91A8E8}" destId="{700D6224-85CE-4397-A26B-B1A05982BF9A}" srcOrd="4" destOrd="0" parTransId="{A0018825-F91E-46EB-8F96-3D11C16F1052}" sibTransId="{819D6771-0469-4469-B121-E8D004993993}"/>
    <dgm:cxn modelId="{E4A7B695-8D6F-4041-86E8-A85B9ACA8CBD}" type="presOf" srcId="{DF89BC66-6CA4-491F-ABCA-D0CF05F1E77D}" destId="{28324381-65FF-4612-9214-F9EB5D296F42}" srcOrd="0" destOrd="0" presId="urn:microsoft.com/office/officeart/2005/8/layout/vList2"/>
    <dgm:cxn modelId="{F858B5A9-E181-4951-AA83-6310199DE2C4}" type="presOf" srcId="{F399F2D1-E77C-41A0-A7B2-7EDEBEA21BDE}" destId="{0FF32A7F-3FE1-4DBD-8282-FAFB439E49F5}" srcOrd="0" destOrd="0" presId="urn:microsoft.com/office/officeart/2005/8/layout/vList2"/>
    <dgm:cxn modelId="{AF1627E6-F3BB-4BCE-977B-9069B1733E59}" type="presOf" srcId="{700D6224-85CE-4397-A26B-B1A05982BF9A}" destId="{1F3892AB-0548-40FA-A5FF-22D373DAC127}" srcOrd="0" destOrd="0" presId="urn:microsoft.com/office/officeart/2005/8/layout/vList2"/>
    <dgm:cxn modelId="{432A3818-AB40-4CCF-BBDB-301CD61E1BEC}" type="presParOf" srcId="{9E9BBD76-1EE4-4005-A2D8-4BEFB647D2F7}" destId="{28324381-65FF-4612-9214-F9EB5D296F42}" srcOrd="0" destOrd="0" presId="urn:microsoft.com/office/officeart/2005/8/layout/vList2"/>
    <dgm:cxn modelId="{64F4A8A2-0F53-429A-B30B-80B395ABC378}" type="presParOf" srcId="{9E9BBD76-1EE4-4005-A2D8-4BEFB647D2F7}" destId="{41194102-7AEA-42B8-99EF-7940549BD388}" srcOrd="1" destOrd="0" presId="urn:microsoft.com/office/officeart/2005/8/layout/vList2"/>
    <dgm:cxn modelId="{78375138-D59E-4E80-98EF-F389C0AAB19D}" type="presParOf" srcId="{9E9BBD76-1EE4-4005-A2D8-4BEFB647D2F7}" destId="{0FF32A7F-3FE1-4DBD-8282-FAFB439E49F5}" srcOrd="2" destOrd="0" presId="urn:microsoft.com/office/officeart/2005/8/layout/vList2"/>
    <dgm:cxn modelId="{3761DCB8-1A5C-4950-81C9-93FB431EFF14}" type="presParOf" srcId="{9E9BBD76-1EE4-4005-A2D8-4BEFB647D2F7}" destId="{11A11CB6-CD5E-48E2-9299-1C9252E60AE2}" srcOrd="3" destOrd="0" presId="urn:microsoft.com/office/officeart/2005/8/layout/vList2"/>
    <dgm:cxn modelId="{D08170E7-9254-4253-BD34-CB09650E227A}" type="presParOf" srcId="{9E9BBD76-1EE4-4005-A2D8-4BEFB647D2F7}" destId="{09808B53-322C-4330-8B2D-431BE412ED45}" srcOrd="4" destOrd="0" presId="urn:microsoft.com/office/officeart/2005/8/layout/vList2"/>
    <dgm:cxn modelId="{1C5A26A3-8848-4988-B972-F7A891C81D01}" type="presParOf" srcId="{9E9BBD76-1EE4-4005-A2D8-4BEFB647D2F7}" destId="{AD605C0A-AFB7-454B-A19C-270F87D54959}" srcOrd="5" destOrd="0" presId="urn:microsoft.com/office/officeart/2005/8/layout/vList2"/>
    <dgm:cxn modelId="{2E51AF0B-E33F-41DF-95DD-D9AC4759943F}" type="presParOf" srcId="{9E9BBD76-1EE4-4005-A2D8-4BEFB647D2F7}" destId="{7E00D9B0-8C38-4C3C-822B-B00F7C71896A}" srcOrd="6" destOrd="0" presId="urn:microsoft.com/office/officeart/2005/8/layout/vList2"/>
    <dgm:cxn modelId="{B3CE9C42-DFCC-4908-8201-B6F8FAC17E34}" type="presParOf" srcId="{9E9BBD76-1EE4-4005-A2D8-4BEFB647D2F7}" destId="{511C34DE-219C-417A-8EAE-048A1E55932D}" srcOrd="7" destOrd="0" presId="urn:microsoft.com/office/officeart/2005/8/layout/vList2"/>
    <dgm:cxn modelId="{3784A331-5036-495F-A007-008EDF1814F4}" type="presParOf" srcId="{9E9BBD76-1EE4-4005-A2D8-4BEFB647D2F7}" destId="{1F3892AB-0548-40FA-A5FF-22D373DAC127}" srcOrd="8" destOrd="0" presId="urn:microsoft.com/office/officeart/2005/8/layout/vList2"/>
    <dgm:cxn modelId="{3B13523F-855E-421F-8BB3-FCC910E813FF}" type="presParOf" srcId="{9E9BBD76-1EE4-4005-A2D8-4BEFB647D2F7}" destId="{8B788728-9B17-44C4-89F5-EA9A0373B7BB}" srcOrd="9" destOrd="0" presId="urn:microsoft.com/office/officeart/2005/8/layout/vList2"/>
    <dgm:cxn modelId="{AFFD36B8-387C-4B1E-8E49-D61A14EA86E0}" type="presParOf" srcId="{9E9BBD76-1EE4-4005-A2D8-4BEFB647D2F7}" destId="{8765CB15-1350-4E6B-9ADB-81A06FC7481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9C57EED-D229-4398-BDFF-0B1521C005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45B0495-B1DE-48D2-A01D-963ED2BFA6B8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Nádraží Smíchov-</a:t>
          </a:r>
          <a:r>
            <a:rPr lang="cs-CZ" err="1">
              <a:latin typeface="Source Sans Pro"/>
              <a:ea typeface="Source Sans Pro"/>
            </a:rPr>
            <a:t>Semmering</a:t>
          </a:r>
          <a:endParaRPr lang="en-US" err="1">
            <a:latin typeface="Source Sans Pro"/>
            <a:ea typeface="Source Sans Pro"/>
          </a:endParaRPr>
        </a:p>
      </dgm:t>
    </dgm:pt>
    <dgm:pt modelId="{D974F548-FADC-4D2C-885F-258E1C0461D6}" type="parTrans" cxnId="{494D6D74-A772-447D-9CD8-7CA46F152393}">
      <dgm:prSet/>
      <dgm:spPr/>
      <dgm:t>
        <a:bodyPr/>
        <a:lstStyle/>
        <a:p>
          <a:endParaRPr lang="en-US"/>
        </a:p>
      </dgm:t>
    </dgm:pt>
    <dgm:pt modelId="{B6FD77A7-5B9C-4A2A-A76C-105472341F58}" type="sibTrans" cxnId="{494D6D74-A772-447D-9CD8-7CA46F152393}">
      <dgm:prSet/>
      <dgm:spPr/>
      <dgm:t>
        <a:bodyPr/>
        <a:lstStyle/>
        <a:p>
          <a:endParaRPr lang="en-US"/>
        </a:p>
      </dgm:t>
    </dgm:pt>
    <dgm:pt modelId="{8730EADD-CDBC-4AE0-81B7-B47B9E04206C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Dívčí hrady</a:t>
          </a:r>
          <a:endParaRPr lang="en-US">
            <a:latin typeface="Source Sans Pro"/>
            <a:ea typeface="Source Sans Pro"/>
          </a:endParaRPr>
        </a:p>
      </dgm:t>
    </dgm:pt>
    <dgm:pt modelId="{141267BE-518F-4CA1-9AAC-A781C547F8ED}" type="parTrans" cxnId="{B2723688-9165-4BB9-8BD6-36D102734C7E}">
      <dgm:prSet/>
      <dgm:spPr/>
      <dgm:t>
        <a:bodyPr/>
        <a:lstStyle/>
        <a:p>
          <a:endParaRPr lang="en-US"/>
        </a:p>
      </dgm:t>
    </dgm:pt>
    <dgm:pt modelId="{4E04B3E7-24F6-4950-B91C-291A00DA7091}" type="sibTrans" cxnId="{B2723688-9165-4BB9-8BD6-36D102734C7E}">
      <dgm:prSet/>
      <dgm:spPr/>
      <dgm:t>
        <a:bodyPr/>
        <a:lstStyle/>
        <a:p>
          <a:endParaRPr lang="en-US"/>
        </a:p>
      </dgm:t>
    </dgm:pt>
    <dgm:pt modelId="{DF7F2546-3F0E-45DA-ABE2-75463CD19C6E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Koně Převalského</a:t>
          </a:r>
          <a:endParaRPr lang="en-US">
            <a:latin typeface="Source Sans Pro"/>
            <a:ea typeface="Source Sans Pro"/>
          </a:endParaRPr>
        </a:p>
      </dgm:t>
    </dgm:pt>
    <dgm:pt modelId="{1B760B2C-1920-4236-8FE5-70A496F0E972}" type="parTrans" cxnId="{449710EB-5C9B-4513-955C-AB86B180C2F9}">
      <dgm:prSet/>
      <dgm:spPr/>
      <dgm:t>
        <a:bodyPr/>
        <a:lstStyle/>
        <a:p>
          <a:endParaRPr lang="en-US"/>
        </a:p>
      </dgm:t>
    </dgm:pt>
    <dgm:pt modelId="{0D7A1F0E-DB7D-4F01-A7DE-1E43A5C4B4FD}" type="sibTrans" cxnId="{449710EB-5C9B-4513-955C-AB86B180C2F9}">
      <dgm:prSet/>
      <dgm:spPr/>
      <dgm:t>
        <a:bodyPr/>
        <a:lstStyle/>
        <a:p>
          <a:endParaRPr lang="en-US"/>
        </a:p>
      </dgm:t>
    </dgm:pt>
    <dgm:pt modelId="{9551AB84-B1D6-4F22-8637-0435820FA9EA}">
      <dgm:prSet/>
      <dgm:spPr/>
      <dgm:t>
        <a:bodyPr/>
        <a:lstStyle/>
        <a:p>
          <a:r>
            <a:rPr lang="cs-CZ" err="1">
              <a:latin typeface="Source Sans Pro"/>
              <a:ea typeface="Source Sans Pro"/>
            </a:rPr>
            <a:t>Skalničková</a:t>
          </a:r>
          <a:r>
            <a:rPr lang="cs-CZ">
              <a:latin typeface="Source Sans Pro"/>
              <a:ea typeface="Source Sans Pro"/>
            </a:rPr>
            <a:t> zahrada</a:t>
          </a:r>
          <a:endParaRPr lang="en-US">
            <a:latin typeface="Source Sans Pro"/>
            <a:ea typeface="Source Sans Pro"/>
          </a:endParaRPr>
        </a:p>
      </dgm:t>
    </dgm:pt>
    <dgm:pt modelId="{6A25FBE2-4077-48E8-944F-779AE5ED17C5}" type="parTrans" cxnId="{D1F6A570-952E-4093-9D86-248047CA4328}">
      <dgm:prSet/>
      <dgm:spPr/>
      <dgm:t>
        <a:bodyPr/>
        <a:lstStyle/>
        <a:p>
          <a:endParaRPr lang="en-US"/>
        </a:p>
      </dgm:t>
    </dgm:pt>
    <dgm:pt modelId="{36EDBBB9-CA71-410C-BB1A-B0A5DA809B69}" type="sibTrans" cxnId="{D1F6A570-952E-4093-9D86-248047CA4328}">
      <dgm:prSet/>
      <dgm:spPr/>
      <dgm:t>
        <a:bodyPr/>
        <a:lstStyle/>
        <a:p>
          <a:endParaRPr lang="en-US"/>
        </a:p>
      </dgm:t>
    </dgm:pt>
    <dgm:pt modelId="{D8BB37E4-F005-4046-8C89-E2468671A3F3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Prokopské jezírko</a:t>
          </a:r>
          <a:endParaRPr lang="en-US">
            <a:latin typeface="Source Sans Pro"/>
            <a:ea typeface="Source Sans Pro"/>
          </a:endParaRPr>
        </a:p>
      </dgm:t>
    </dgm:pt>
    <dgm:pt modelId="{AC693DC6-BDB8-41E1-98CD-E830846AE72F}" type="parTrans" cxnId="{BCB1647E-959A-4263-9148-531FFD2251EB}">
      <dgm:prSet/>
      <dgm:spPr/>
      <dgm:t>
        <a:bodyPr/>
        <a:lstStyle/>
        <a:p>
          <a:endParaRPr lang="en-US"/>
        </a:p>
      </dgm:t>
    </dgm:pt>
    <dgm:pt modelId="{4EC73615-CAD5-4F1F-ADEF-07B87A1ED697}" type="sibTrans" cxnId="{BCB1647E-959A-4263-9148-531FFD2251EB}">
      <dgm:prSet/>
      <dgm:spPr/>
      <dgm:t>
        <a:bodyPr/>
        <a:lstStyle/>
        <a:p>
          <a:endParaRPr lang="en-US"/>
        </a:p>
      </dgm:t>
    </dgm:pt>
    <dgm:pt modelId="{881C1E5A-A360-4D5F-AC35-B12D127282CD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Dračí sluj</a:t>
          </a:r>
          <a:endParaRPr lang="en-US">
            <a:latin typeface="Source Sans Pro"/>
            <a:ea typeface="Source Sans Pro"/>
          </a:endParaRPr>
        </a:p>
      </dgm:t>
    </dgm:pt>
    <dgm:pt modelId="{21EDE5AE-8A12-4F7B-8F68-7065DBB232E2}" type="parTrans" cxnId="{7258C9E9-70DE-47E7-8FCD-033374B482DE}">
      <dgm:prSet/>
      <dgm:spPr/>
      <dgm:t>
        <a:bodyPr/>
        <a:lstStyle/>
        <a:p>
          <a:endParaRPr lang="en-US"/>
        </a:p>
      </dgm:t>
    </dgm:pt>
    <dgm:pt modelId="{1F387A6E-CEB7-4AC6-B473-1ABA202F4D74}" type="sibTrans" cxnId="{7258C9E9-70DE-47E7-8FCD-033374B482DE}">
      <dgm:prSet/>
      <dgm:spPr/>
      <dgm:t>
        <a:bodyPr/>
        <a:lstStyle/>
        <a:p>
          <a:endParaRPr lang="en-US"/>
        </a:p>
      </dgm:t>
    </dgm:pt>
    <dgm:pt modelId="{EC203F4E-775F-41E5-AB3D-246D0B75D11B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Červený lom</a:t>
          </a:r>
          <a:endParaRPr lang="en-US">
            <a:latin typeface="Source Sans Pro"/>
            <a:ea typeface="Source Sans Pro"/>
          </a:endParaRPr>
        </a:p>
      </dgm:t>
    </dgm:pt>
    <dgm:pt modelId="{C45D31E1-B0CB-4428-916B-40BCD225E559}" type="parTrans" cxnId="{4DAFD4C9-333F-45E5-8592-5CAC4AF37CAE}">
      <dgm:prSet/>
      <dgm:spPr/>
      <dgm:t>
        <a:bodyPr/>
        <a:lstStyle/>
        <a:p>
          <a:endParaRPr lang="en-US"/>
        </a:p>
      </dgm:t>
    </dgm:pt>
    <dgm:pt modelId="{F32E05FF-F237-4044-B896-3B3482F2CBA7}" type="sibTrans" cxnId="{4DAFD4C9-333F-45E5-8592-5CAC4AF37CAE}">
      <dgm:prSet/>
      <dgm:spPr/>
      <dgm:t>
        <a:bodyPr/>
        <a:lstStyle/>
        <a:p>
          <a:endParaRPr lang="en-US"/>
        </a:p>
      </dgm:t>
    </dgm:pt>
    <dgm:pt modelId="{1BCA7A34-EB3D-4EA1-BC1A-C7F5EBC09AB0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Dalejský potok</a:t>
          </a:r>
          <a:endParaRPr lang="en-US">
            <a:latin typeface="Source Sans Pro"/>
            <a:ea typeface="Source Sans Pro"/>
          </a:endParaRPr>
        </a:p>
      </dgm:t>
    </dgm:pt>
    <dgm:pt modelId="{232FFD73-4775-478A-883E-0E4C903AF8DE}" type="parTrans" cxnId="{3E895189-1DB1-467A-A8BF-303D6333BB06}">
      <dgm:prSet/>
      <dgm:spPr/>
      <dgm:t>
        <a:bodyPr/>
        <a:lstStyle/>
        <a:p>
          <a:endParaRPr lang="en-US"/>
        </a:p>
      </dgm:t>
    </dgm:pt>
    <dgm:pt modelId="{F48FB1FD-F344-4F39-BBBE-9E1D1E2B14C1}" type="sibTrans" cxnId="{3E895189-1DB1-467A-A8BF-303D6333BB06}">
      <dgm:prSet/>
      <dgm:spPr/>
      <dgm:t>
        <a:bodyPr/>
        <a:lstStyle/>
        <a:p>
          <a:endParaRPr lang="en-US"/>
        </a:p>
      </dgm:t>
    </dgm:pt>
    <dgm:pt modelId="{33C2DF5D-4665-4769-9762-80766738B860}">
      <dgm:prSet/>
      <dgm:spPr/>
      <dgm:t>
        <a:bodyPr/>
        <a:lstStyle/>
        <a:p>
          <a:r>
            <a:rPr lang="cs-CZ">
              <a:latin typeface="Source Sans Pro"/>
              <a:ea typeface="Source Sans Pro"/>
            </a:rPr>
            <a:t>Nádraží Holyně</a:t>
          </a:r>
          <a:endParaRPr lang="en-US">
            <a:latin typeface="Source Sans Pro"/>
            <a:ea typeface="Source Sans Pro"/>
          </a:endParaRPr>
        </a:p>
      </dgm:t>
    </dgm:pt>
    <dgm:pt modelId="{18421BDD-972B-4942-8CF2-62CE244E93D3}" type="parTrans" cxnId="{5E1730AD-AF3F-455A-8330-1D2984E19D76}">
      <dgm:prSet/>
      <dgm:spPr/>
      <dgm:t>
        <a:bodyPr/>
        <a:lstStyle/>
        <a:p>
          <a:endParaRPr lang="en-US"/>
        </a:p>
      </dgm:t>
    </dgm:pt>
    <dgm:pt modelId="{6B02A5CA-132E-49AD-92BB-BD758EA65D30}" type="sibTrans" cxnId="{5E1730AD-AF3F-455A-8330-1D2984E19D76}">
      <dgm:prSet/>
      <dgm:spPr/>
      <dgm:t>
        <a:bodyPr/>
        <a:lstStyle/>
        <a:p>
          <a:endParaRPr lang="en-US"/>
        </a:p>
      </dgm:t>
    </dgm:pt>
    <dgm:pt modelId="{D9F71E26-F517-4ECE-B4F9-CBA1284EBE45}" type="pres">
      <dgm:prSet presAssocID="{A9C57EED-D229-4398-BDFF-0B1521C00555}" presName="linear" presStyleCnt="0">
        <dgm:presLayoutVars>
          <dgm:animLvl val="lvl"/>
          <dgm:resizeHandles val="exact"/>
        </dgm:presLayoutVars>
      </dgm:prSet>
      <dgm:spPr/>
    </dgm:pt>
    <dgm:pt modelId="{29337734-B3B2-4B40-AD99-E02281796B7A}" type="pres">
      <dgm:prSet presAssocID="{545B0495-B1DE-48D2-A01D-963ED2BFA6B8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BB4F6524-E7A6-41FD-B116-09D607A1A7CE}" type="pres">
      <dgm:prSet presAssocID="{B6FD77A7-5B9C-4A2A-A76C-105472341F58}" presName="spacer" presStyleCnt="0"/>
      <dgm:spPr/>
    </dgm:pt>
    <dgm:pt modelId="{34B9EEC2-5DB7-421A-A71B-940C0C022537}" type="pres">
      <dgm:prSet presAssocID="{8730EADD-CDBC-4AE0-81B7-B47B9E04206C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683C934C-AA0C-48BE-829E-0DDF85EC87A1}" type="pres">
      <dgm:prSet presAssocID="{4E04B3E7-24F6-4950-B91C-291A00DA7091}" presName="spacer" presStyleCnt="0"/>
      <dgm:spPr/>
    </dgm:pt>
    <dgm:pt modelId="{0D107E7E-97FF-4959-8A9B-D5B5E5D15379}" type="pres">
      <dgm:prSet presAssocID="{DF7F2546-3F0E-45DA-ABE2-75463CD19C6E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570A7A96-74B7-405B-AC44-45213DFE9CA3}" type="pres">
      <dgm:prSet presAssocID="{0D7A1F0E-DB7D-4F01-A7DE-1E43A5C4B4FD}" presName="spacer" presStyleCnt="0"/>
      <dgm:spPr/>
    </dgm:pt>
    <dgm:pt modelId="{60CAA175-7CE8-44EA-B632-1AAD69E91EF2}" type="pres">
      <dgm:prSet presAssocID="{9551AB84-B1D6-4F22-8637-0435820FA9E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D2C5E7D7-ADA4-461E-9368-5813698DC6AE}" type="pres">
      <dgm:prSet presAssocID="{36EDBBB9-CA71-410C-BB1A-B0A5DA809B69}" presName="spacer" presStyleCnt="0"/>
      <dgm:spPr/>
    </dgm:pt>
    <dgm:pt modelId="{CBCD3DDD-0E30-4BAF-9957-B3629B67821C}" type="pres">
      <dgm:prSet presAssocID="{D8BB37E4-F005-4046-8C89-E2468671A3F3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EA57FBF7-A842-4535-97D1-76DA30851148}" type="pres">
      <dgm:prSet presAssocID="{4EC73615-CAD5-4F1F-ADEF-07B87A1ED697}" presName="spacer" presStyleCnt="0"/>
      <dgm:spPr/>
    </dgm:pt>
    <dgm:pt modelId="{8E7E7389-D255-40A6-BD7F-9735DF1172FE}" type="pres">
      <dgm:prSet presAssocID="{881C1E5A-A360-4D5F-AC35-B12D127282CD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BBB9A70A-9C7F-44B9-941D-DFC8649DEDB1}" type="pres">
      <dgm:prSet presAssocID="{1F387A6E-CEB7-4AC6-B473-1ABA202F4D74}" presName="spacer" presStyleCnt="0"/>
      <dgm:spPr/>
    </dgm:pt>
    <dgm:pt modelId="{AA5FE35C-52E8-47C2-92B9-7D6896C8DE4E}" type="pres">
      <dgm:prSet presAssocID="{EC203F4E-775F-41E5-AB3D-246D0B75D11B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CBC837A0-184E-40F9-886F-5B0BD5F144FE}" type="pres">
      <dgm:prSet presAssocID="{F32E05FF-F237-4044-B896-3B3482F2CBA7}" presName="spacer" presStyleCnt="0"/>
      <dgm:spPr/>
    </dgm:pt>
    <dgm:pt modelId="{DF4388A8-28D9-43A1-800D-C94783336C11}" type="pres">
      <dgm:prSet presAssocID="{1BCA7A34-EB3D-4EA1-BC1A-C7F5EBC09AB0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94B81F21-F027-46BC-B26D-5E2F2D1AD7D3}" type="pres">
      <dgm:prSet presAssocID="{F48FB1FD-F344-4F39-BBBE-9E1D1E2B14C1}" presName="spacer" presStyleCnt="0"/>
      <dgm:spPr/>
    </dgm:pt>
    <dgm:pt modelId="{1AD32EA2-F196-43E3-BF1F-307547D64F4E}" type="pres">
      <dgm:prSet presAssocID="{33C2DF5D-4665-4769-9762-80766738B860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F364C50B-F8F8-49B6-9641-717953639040}" type="presOf" srcId="{9551AB84-B1D6-4F22-8637-0435820FA9EA}" destId="{60CAA175-7CE8-44EA-B632-1AAD69E91EF2}" srcOrd="0" destOrd="0" presId="urn:microsoft.com/office/officeart/2005/8/layout/vList2"/>
    <dgm:cxn modelId="{6F485D22-C252-4430-BECF-7619020FC19A}" type="presOf" srcId="{8730EADD-CDBC-4AE0-81B7-B47B9E04206C}" destId="{34B9EEC2-5DB7-421A-A71B-940C0C022537}" srcOrd="0" destOrd="0" presId="urn:microsoft.com/office/officeart/2005/8/layout/vList2"/>
    <dgm:cxn modelId="{606AB93A-E19B-4335-A82D-42ED2C8D9814}" type="presOf" srcId="{A9C57EED-D229-4398-BDFF-0B1521C00555}" destId="{D9F71E26-F517-4ECE-B4F9-CBA1284EBE45}" srcOrd="0" destOrd="0" presId="urn:microsoft.com/office/officeart/2005/8/layout/vList2"/>
    <dgm:cxn modelId="{3B062442-2F26-4E1F-9027-4D3DD3727750}" type="presOf" srcId="{D8BB37E4-F005-4046-8C89-E2468671A3F3}" destId="{CBCD3DDD-0E30-4BAF-9957-B3629B67821C}" srcOrd="0" destOrd="0" presId="urn:microsoft.com/office/officeart/2005/8/layout/vList2"/>
    <dgm:cxn modelId="{91A7D266-FF11-473C-9D30-8EEC7BCE11DD}" type="presOf" srcId="{DF7F2546-3F0E-45DA-ABE2-75463CD19C6E}" destId="{0D107E7E-97FF-4959-8A9B-D5B5E5D15379}" srcOrd="0" destOrd="0" presId="urn:microsoft.com/office/officeart/2005/8/layout/vList2"/>
    <dgm:cxn modelId="{D1F6A570-952E-4093-9D86-248047CA4328}" srcId="{A9C57EED-D229-4398-BDFF-0B1521C00555}" destId="{9551AB84-B1D6-4F22-8637-0435820FA9EA}" srcOrd="3" destOrd="0" parTransId="{6A25FBE2-4077-48E8-944F-779AE5ED17C5}" sibTransId="{36EDBBB9-CA71-410C-BB1A-B0A5DA809B69}"/>
    <dgm:cxn modelId="{82F45973-3F83-4D6E-AF7B-95B86CD3AD38}" type="presOf" srcId="{EC203F4E-775F-41E5-AB3D-246D0B75D11B}" destId="{AA5FE35C-52E8-47C2-92B9-7D6896C8DE4E}" srcOrd="0" destOrd="0" presId="urn:microsoft.com/office/officeart/2005/8/layout/vList2"/>
    <dgm:cxn modelId="{494D6D74-A772-447D-9CD8-7CA46F152393}" srcId="{A9C57EED-D229-4398-BDFF-0B1521C00555}" destId="{545B0495-B1DE-48D2-A01D-963ED2BFA6B8}" srcOrd="0" destOrd="0" parTransId="{D974F548-FADC-4D2C-885F-258E1C0461D6}" sibTransId="{B6FD77A7-5B9C-4A2A-A76C-105472341F58}"/>
    <dgm:cxn modelId="{78C60379-4E49-45FB-AA32-781D61F58040}" type="presOf" srcId="{33C2DF5D-4665-4769-9762-80766738B860}" destId="{1AD32EA2-F196-43E3-BF1F-307547D64F4E}" srcOrd="0" destOrd="0" presId="urn:microsoft.com/office/officeart/2005/8/layout/vList2"/>
    <dgm:cxn modelId="{BCB1647E-959A-4263-9148-531FFD2251EB}" srcId="{A9C57EED-D229-4398-BDFF-0B1521C00555}" destId="{D8BB37E4-F005-4046-8C89-E2468671A3F3}" srcOrd="4" destOrd="0" parTransId="{AC693DC6-BDB8-41E1-98CD-E830846AE72F}" sibTransId="{4EC73615-CAD5-4F1F-ADEF-07B87A1ED697}"/>
    <dgm:cxn modelId="{B2723688-9165-4BB9-8BD6-36D102734C7E}" srcId="{A9C57EED-D229-4398-BDFF-0B1521C00555}" destId="{8730EADD-CDBC-4AE0-81B7-B47B9E04206C}" srcOrd="1" destOrd="0" parTransId="{141267BE-518F-4CA1-9AAC-A781C547F8ED}" sibTransId="{4E04B3E7-24F6-4950-B91C-291A00DA7091}"/>
    <dgm:cxn modelId="{3E895189-1DB1-467A-A8BF-303D6333BB06}" srcId="{A9C57EED-D229-4398-BDFF-0B1521C00555}" destId="{1BCA7A34-EB3D-4EA1-BC1A-C7F5EBC09AB0}" srcOrd="7" destOrd="0" parTransId="{232FFD73-4775-478A-883E-0E4C903AF8DE}" sibTransId="{F48FB1FD-F344-4F39-BBBE-9E1D1E2B14C1}"/>
    <dgm:cxn modelId="{8F963B9A-3CDF-4B47-91C9-B531D81E4637}" type="presOf" srcId="{545B0495-B1DE-48D2-A01D-963ED2BFA6B8}" destId="{29337734-B3B2-4B40-AD99-E02281796B7A}" srcOrd="0" destOrd="0" presId="urn:microsoft.com/office/officeart/2005/8/layout/vList2"/>
    <dgm:cxn modelId="{5E1730AD-AF3F-455A-8330-1D2984E19D76}" srcId="{A9C57EED-D229-4398-BDFF-0B1521C00555}" destId="{33C2DF5D-4665-4769-9762-80766738B860}" srcOrd="8" destOrd="0" parTransId="{18421BDD-972B-4942-8CF2-62CE244E93D3}" sibTransId="{6B02A5CA-132E-49AD-92BB-BD758EA65D30}"/>
    <dgm:cxn modelId="{87F603C1-7771-4EF2-B2AA-B33A5CE49DA9}" type="presOf" srcId="{1BCA7A34-EB3D-4EA1-BC1A-C7F5EBC09AB0}" destId="{DF4388A8-28D9-43A1-800D-C94783336C11}" srcOrd="0" destOrd="0" presId="urn:microsoft.com/office/officeart/2005/8/layout/vList2"/>
    <dgm:cxn modelId="{4DAFD4C9-333F-45E5-8592-5CAC4AF37CAE}" srcId="{A9C57EED-D229-4398-BDFF-0B1521C00555}" destId="{EC203F4E-775F-41E5-AB3D-246D0B75D11B}" srcOrd="6" destOrd="0" parTransId="{C45D31E1-B0CB-4428-916B-40BCD225E559}" sibTransId="{F32E05FF-F237-4044-B896-3B3482F2CBA7}"/>
    <dgm:cxn modelId="{7258C9E9-70DE-47E7-8FCD-033374B482DE}" srcId="{A9C57EED-D229-4398-BDFF-0B1521C00555}" destId="{881C1E5A-A360-4D5F-AC35-B12D127282CD}" srcOrd="5" destOrd="0" parTransId="{21EDE5AE-8A12-4F7B-8F68-7065DBB232E2}" sibTransId="{1F387A6E-CEB7-4AC6-B473-1ABA202F4D74}"/>
    <dgm:cxn modelId="{449710EB-5C9B-4513-955C-AB86B180C2F9}" srcId="{A9C57EED-D229-4398-BDFF-0B1521C00555}" destId="{DF7F2546-3F0E-45DA-ABE2-75463CD19C6E}" srcOrd="2" destOrd="0" parTransId="{1B760B2C-1920-4236-8FE5-70A496F0E972}" sibTransId="{0D7A1F0E-DB7D-4F01-A7DE-1E43A5C4B4FD}"/>
    <dgm:cxn modelId="{A60C18F6-BE16-46A0-8991-A970D35AAD89}" type="presOf" srcId="{881C1E5A-A360-4D5F-AC35-B12D127282CD}" destId="{8E7E7389-D255-40A6-BD7F-9735DF1172FE}" srcOrd="0" destOrd="0" presId="urn:microsoft.com/office/officeart/2005/8/layout/vList2"/>
    <dgm:cxn modelId="{AA58BD89-D772-4CAF-A399-3EB79CB41E1B}" type="presParOf" srcId="{D9F71E26-F517-4ECE-B4F9-CBA1284EBE45}" destId="{29337734-B3B2-4B40-AD99-E02281796B7A}" srcOrd="0" destOrd="0" presId="urn:microsoft.com/office/officeart/2005/8/layout/vList2"/>
    <dgm:cxn modelId="{261C4882-7E91-40C8-BC5D-D576AA39085A}" type="presParOf" srcId="{D9F71E26-F517-4ECE-B4F9-CBA1284EBE45}" destId="{BB4F6524-E7A6-41FD-B116-09D607A1A7CE}" srcOrd="1" destOrd="0" presId="urn:microsoft.com/office/officeart/2005/8/layout/vList2"/>
    <dgm:cxn modelId="{5A0322C3-BE5D-4968-89C8-42C5D5E401DF}" type="presParOf" srcId="{D9F71E26-F517-4ECE-B4F9-CBA1284EBE45}" destId="{34B9EEC2-5DB7-421A-A71B-940C0C022537}" srcOrd="2" destOrd="0" presId="urn:microsoft.com/office/officeart/2005/8/layout/vList2"/>
    <dgm:cxn modelId="{222BBB29-D7B1-49E6-8E66-02C0069DE2B5}" type="presParOf" srcId="{D9F71E26-F517-4ECE-B4F9-CBA1284EBE45}" destId="{683C934C-AA0C-48BE-829E-0DDF85EC87A1}" srcOrd="3" destOrd="0" presId="urn:microsoft.com/office/officeart/2005/8/layout/vList2"/>
    <dgm:cxn modelId="{EBDAAA6A-8711-4524-87D8-D783A2B68525}" type="presParOf" srcId="{D9F71E26-F517-4ECE-B4F9-CBA1284EBE45}" destId="{0D107E7E-97FF-4959-8A9B-D5B5E5D15379}" srcOrd="4" destOrd="0" presId="urn:microsoft.com/office/officeart/2005/8/layout/vList2"/>
    <dgm:cxn modelId="{41A8EC18-1B8C-4FCE-897F-AEB81373AB3E}" type="presParOf" srcId="{D9F71E26-F517-4ECE-B4F9-CBA1284EBE45}" destId="{570A7A96-74B7-405B-AC44-45213DFE9CA3}" srcOrd="5" destOrd="0" presId="urn:microsoft.com/office/officeart/2005/8/layout/vList2"/>
    <dgm:cxn modelId="{36DE31B5-36C6-4254-8E2B-CDE213B927CF}" type="presParOf" srcId="{D9F71E26-F517-4ECE-B4F9-CBA1284EBE45}" destId="{60CAA175-7CE8-44EA-B632-1AAD69E91EF2}" srcOrd="6" destOrd="0" presId="urn:microsoft.com/office/officeart/2005/8/layout/vList2"/>
    <dgm:cxn modelId="{F20B35EF-DBBC-427E-B649-F921E7D46289}" type="presParOf" srcId="{D9F71E26-F517-4ECE-B4F9-CBA1284EBE45}" destId="{D2C5E7D7-ADA4-461E-9368-5813698DC6AE}" srcOrd="7" destOrd="0" presId="urn:microsoft.com/office/officeart/2005/8/layout/vList2"/>
    <dgm:cxn modelId="{7D81C1B8-5651-4183-AFB1-7370B37002C3}" type="presParOf" srcId="{D9F71E26-F517-4ECE-B4F9-CBA1284EBE45}" destId="{CBCD3DDD-0E30-4BAF-9957-B3629B67821C}" srcOrd="8" destOrd="0" presId="urn:microsoft.com/office/officeart/2005/8/layout/vList2"/>
    <dgm:cxn modelId="{6356C0DE-828C-464B-A9C5-1806653A2B13}" type="presParOf" srcId="{D9F71E26-F517-4ECE-B4F9-CBA1284EBE45}" destId="{EA57FBF7-A842-4535-97D1-76DA30851148}" srcOrd="9" destOrd="0" presId="urn:microsoft.com/office/officeart/2005/8/layout/vList2"/>
    <dgm:cxn modelId="{B42910D8-05D2-40E7-ADEE-FCF3DC5AD6AA}" type="presParOf" srcId="{D9F71E26-F517-4ECE-B4F9-CBA1284EBE45}" destId="{8E7E7389-D255-40A6-BD7F-9735DF1172FE}" srcOrd="10" destOrd="0" presId="urn:microsoft.com/office/officeart/2005/8/layout/vList2"/>
    <dgm:cxn modelId="{F2F0BA28-E333-40FE-B417-6EE5EDDCB070}" type="presParOf" srcId="{D9F71E26-F517-4ECE-B4F9-CBA1284EBE45}" destId="{BBB9A70A-9C7F-44B9-941D-DFC8649DEDB1}" srcOrd="11" destOrd="0" presId="urn:microsoft.com/office/officeart/2005/8/layout/vList2"/>
    <dgm:cxn modelId="{FEACA48D-C7AD-4BE2-A3F3-FEB83CFFBF22}" type="presParOf" srcId="{D9F71E26-F517-4ECE-B4F9-CBA1284EBE45}" destId="{AA5FE35C-52E8-47C2-92B9-7D6896C8DE4E}" srcOrd="12" destOrd="0" presId="urn:microsoft.com/office/officeart/2005/8/layout/vList2"/>
    <dgm:cxn modelId="{F7A50440-DBE1-4AC4-86AB-38178AA12073}" type="presParOf" srcId="{D9F71E26-F517-4ECE-B4F9-CBA1284EBE45}" destId="{CBC837A0-184E-40F9-886F-5B0BD5F144FE}" srcOrd="13" destOrd="0" presId="urn:microsoft.com/office/officeart/2005/8/layout/vList2"/>
    <dgm:cxn modelId="{19295997-53C6-4AA6-B79B-C42FE76B0D71}" type="presParOf" srcId="{D9F71E26-F517-4ECE-B4F9-CBA1284EBE45}" destId="{DF4388A8-28D9-43A1-800D-C94783336C11}" srcOrd="14" destOrd="0" presId="urn:microsoft.com/office/officeart/2005/8/layout/vList2"/>
    <dgm:cxn modelId="{44F84B2F-F775-479D-B276-4CEFCF841153}" type="presParOf" srcId="{D9F71E26-F517-4ECE-B4F9-CBA1284EBE45}" destId="{94B81F21-F027-46BC-B26D-5E2F2D1AD7D3}" srcOrd="15" destOrd="0" presId="urn:microsoft.com/office/officeart/2005/8/layout/vList2"/>
    <dgm:cxn modelId="{78754F2F-A75F-4FF2-B14C-096C41FC21F7}" type="presParOf" srcId="{D9F71E26-F517-4ECE-B4F9-CBA1284EBE45}" destId="{1AD32EA2-F196-43E3-BF1F-307547D64F4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1507DDB-3459-4E51-825D-57C9B2C22EEF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E63489-2DA6-4B93-8D0B-8CE560DC72C2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Muzeum v Jílovém u Prahy  = zjistili jsme, jakými způsoby se těžilo zlato a jak se zpracovávalo.</a:t>
          </a:r>
          <a:endParaRPr lang="en-US" dirty="0">
            <a:latin typeface="Source Sans Pro"/>
            <a:ea typeface="Source Sans Pro"/>
          </a:endParaRPr>
        </a:p>
      </dgm:t>
    </dgm:pt>
    <dgm:pt modelId="{3F265CA1-2A26-4CF4-A5FD-B7C4B56AA186}" type="parTrans" cxnId="{BB156431-3020-46D6-84C0-7CEDB8EA9578}">
      <dgm:prSet/>
      <dgm:spPr/>
      <dgm:t>
        <a:bodyPr/>
        <a:lstStyle/>
        <a:p>
          <a:endParaRPr lang="en-US"/>
        </a:p>
      </dgm:t>
    </dgm:pt>
    <dgm:pt modelId="{40984AAE-CA37-4122-BBD6-0EC280BB8433}" type="sibTrans" cxnId="{BB156431-3020-46D6-84C0-7CEDB8EA9578}">
      <dgm:prSet/>
      <dgm:spPr/>
      <dgm:t>
        <a:bodyPr/>
        <a:lstStyle/>
        <a:p>
          <a:endParaRPr lang="en-US"/>
        </a:p>
      </dgm:t>
    </dgm:pt>
    <dgm:pt modelId="{1F3B2FC7-769A-41FA-BD5F-30F302227558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Návštěva těžebních štol = dozvěděli jsme se, jak hledat žíly zlata a jak těžké podmínky tu byly.</a:t>
          </a:r>
          <a:endParaRPr lang="en-US" dirty="0">
            <a:latin typeface="Source Sans Pro"/>
            <a:ea typeface="Source Sans Pro"/>
          </a:endParaRPr>
        </a:p>
      </dgm:t>
    </dgm:pt>
    <dgm:pt modelId="{336979F8-7DFE-4EBF-844D-2D0A7FFEE212}" type="parTrans" cxnId="{1968E951-5F9E-49C3-95B2-107E72AFC3BD}">
      <dgm:prSet/>
      <dgm:spPr/>
      <dgm:t>
        <a:bodyPr/>
        <a:lstStyle/>
        <a:p>
          <a:endParaRPr lang="en-US"/>
        </a:p>
      </dgm:t>
    </dgm:pt>
    <dgm:pt modelId="{E074EAA3-BD08-4261-B818-163EC4EE3C91}" type="sibTrans" cxnId="{1968E951-5F9E-49C3-95B2-107E72AFC3BD}">
      <dgm:prSet/>
      <dgm:spPr/>
      <dgm:t>
        <a:bodyPr/>
        <a:lstStyle/>
        <a:p>
          <a:endParaRPr lang="en-US"/>
        </a:p>
      </dgm:t>
    </dgm:pt>
    <dgm:pt modelId="{E1F95B9F-553D-472D-A1AC-D4177950C503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Historický vlak </a:t>
          </a:r>
          <a:r>
            <a:rPr lang="cs-CZ" dirty="0" err="1">
              <a:latin typeface="Source Sans Pro"/>
              <a:ea typeface="Source Sans Pro"/>
            </a:rPr>
            <a:t>Semmering</a:t>
          </a:r>
          <a:r>
            <a:rPr lang="cs-CZ" dirty="0">
              <a:latin typeface="Source Sans Pro"/>
              <a:ea typeface="Source Sans Pro"/>
            </a:rPr>
            <a:t> = obdivuhodná stavba tratě, viadukty a výhledy do Prokopské údolí.</a:t>
          </a:r>
          <a:endParaRPr lang="en-US" dirty="0">
            <a:latin typeface="Source Sans Pro"/>
            <a:ea typeface="Source Sans Pro"/>
          </a:endParaRPr>
        </a:p>
      </dgm:t>
    </dgm:pt>
    <dgm:pt modelId="{7D6BC5B4-7259-4893-B3A4-769139010C49}" type="parTrans" cxnId="{19C59461-B994-4357-B854-7CE7B68CC694}">
      <dgm:prSet/>
      <dgm:spPr/>
      <dgm:t>
        <a:bodyPr/>
        <a:lstStyle/>
        <a:p>
          <a:endParaRPr lang="en-US"/>
        </a:p>
      </dgm:t>
    </dgm:pt>
    <dgm:pt modelId="{81652949-D8EB-4D6A-B2C2-B75039B824AB}" type="sibTrans" cxnId="{19C59461-B994-4357-B854-7CE7B68CC694}">
      <dgm:prSet/>
      <dgm:spPr/>
      <dgm:t>
        <a:bodyPr/>
        <a:lstStyle/>
        <a:p>
          <a:endParaRPr lang="en-US"/>
        </a:p>
      </dgm:t>
    </dgm:pt>
    <dgm:pt modelId="{3F256794-5B2E-4A0F-A8E4-FAC9D8648FFF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Poznali jsme mnoho  druhů rostlin.</a:t>
          </a:r>
          <a:endParaRPr lang="en-US" dirty="0">
            <a:latin typeface="Source Sans Pro"/>
            <a:ea typeface="Source Sans Pro"/>
          </a:endParaRPr>
        </a:p>
      </dgm:t>
    </dgm:pt>
    <dgm:pt modelId="{F700A08E-CAA5-46DD-B5F7-1B9416BBC10B}" type="parTrans" cxnId="{2C0E8FC0-540B-4C77-94DA-B3B568CC0B4D}">
      <dgm:prSet/>
      <dgm:spPr/>
      <dgm:t>
        <a:bodyPr/>
        <a:lstStyle/>
        <a:p>
          <a:endParaRPr lang="en-US"/>
        </a:p>
      </dgm:t>
    </dgm:pt>
    <dgm:pt modelId="{C6FEE37A-D5BC-4D23-A007-DA2422CB1DE3}" type="sibTrans" cxnId="{2C0E8FC0-540B-4C77-94DA-B3B568CC0B4D}">
      <dgm:prSet/>
      <dgm:spPr/>
      <dgm:t>
        <a:bodyPr/>
        <a:lstStyle/>
        <a:p>
          <a:endParaRPr lang="en-US"/>
        </a:p>
      </dgm:t>
    </dgm:pt>
    <dgm:pt modelId="{223A9D82-5701-4AE5-8465-8B009688DEF4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Zaujal nás výběh koní Převalského na Dívčích hradech.</a:t>
          </a:r>
          <a:endParaRPr lang="en-US" dirty="0">
            <a:latin typeface="Source Sans Pro"/>
            <a:ea typeface="Source Sans Pro"/>
          </a:endParaRPr>
        </a:p>
      </dgm:t>
    </dgm:pt>
    <dgm:pt modelId="{0C80B28F-D9E1-47B5-B6EB-F26A451CEF66}" type="parTrans" cxnId="{A3F038A9-2263-4B6D-86E6-568EB879F060}">
      <dgm:prSet/>
      <dgm:spPr/>
      <dgm:t>
        <a:bodyPr/>
        <a:lstStyle/>
        <a:p>
          <a:endParaRPr lang="en-US"/>
        </a:p>
      </dgm:t>
    </dgm:pt>
    <dgm:pt modelId="{26B08EA9-7877-4E2E-B054-21E0C1A82E2A}" type="sibTrans" cxnId="{A3F038A9-2263-4B6D-86E6-568EB879F060}">
      <dgm:prSet/>
      <dgm:spPr/>
      <dgm:t>
        <a:bodyPr/>
        <a:lstStyle/>
        <a:p>
          <a:endParaRPr lang="en-US"/>
        </a:p>
      </dgm:t>
    </dgm:pt>
    <dgm:pt modelId="{8C131744-38F8-40E1-8690-517413B60E7B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Velmi se nám líbilo i Prokopské jezírko a cesta celým údolím.</a:t>
          </a:r>
          <a:endParaRPr lang="en-US" dirty="0">
            <a:latin typeface="Source Sans Pro"/>
            <a:ea typeface="Source Sans Pro"/>
          </a:endParaRPr>
        </a:p>
      </dgm:t>
    </dgm:pt>
    <dgm:pt modelId="{6A55EA0D-B4F4-468E-B43F-8CA88379DC3A}" type="parTrans" cxnId="{F26C49C3-2747-4D94-BA6E-56C5C1C452F8}">
      <dgm:prSet/>
      <dgm:spPr/>
      <dgm:t>
        <a:bodyPr/>
        <a:lstStyle/>
        <a:p>
          <a:endParaRPr lang="en-US"/>
        </a:p>
      </dgm:t>
    </dgm:pt>
    <dgm:pt modelId="{D13BD700-D095-4859-B377-2AECE6DA3BD7}" type="sibTrans" cxnId="{F26C49C3-2747-4D94-BA6E-56C5C1C452F8}">
      <dgm:prSet/>
      <dgm:spPr/>
      <dgm:t>
        <a:bodyPr/>
        <a:lstStyle/>
        <a:p>
          <a:endParaRPr lang="en-US"/>
        </a:p>
      </dgm:t>
    </dgm:pt>
    <dgm:pt modelId="{FA98709E-D2F0-4452-BACF-0ABF74FB5A7A}">
      <dgm:prSet/>
      <dgm:spPr/>
      <dgm:t>
        <a:bodyPr/>
        <a:lstStyle/>
        <a:p>
          <a:pPr rtl="0"/>
          <a:r>
            <a:rPr lang="cs-CZ" dirty="0">
              <a:latin typeface="Source Sans Pro"/>
              <a:ea typeface="Source Sans Pro"/>
            </a:rPr>
            <a:t>Zajímavá byla i návštěva </a:t>
          </a:r>
          <a:r>
            <a:rPr lang="cs-CZ" dirty="0" err="1">
              <a:latin typeface="Source Sans Pro"/>
              <a:ea typeface="Source Sans Pro"/>
            </a:rPr>
            <a:t>Skalničkové</a:t>
          </a:r>
          <a:r>
            <a:rPr lang="cs-CZ" dirty="0">
              <a:latin typeface="Source Sans Pro"/>
              <a:ea typeface="Source Sans Pro"/>
            </a:rPr>
            <a:t> zahrady.</a:t>
          </a:r>
          <a:endParaRPr lang="en-US" dirty="0">
            <a:latin typeface="Source Sans Pro"/>
            <a:ea typeface="Source Sans Pro"/>
          </a:endParaRPr>
        </a:p>
      </dgm:t>
    </dgm:pt>
    <dgm:pt modelId="{BBBB50E6-3218-4AF9-9FA4-D15A9A1AE55B}" type="parTrans" cxnId="{307D4B25-0768-46D7-BF3F-BF073BED0B58}">
      <dgm:prSet/>
      <dgm:spPr/>
      <dgm:t>
        <a:bodyPr/>
        <a:lstStyle/>
        <a:p>
          <a:endParaRPr lang="en-US"/>
        </a:p>
      </dgm:t>
    </dgm:pt>
    <dgm:pt modelId="{77D333AE-1E16-4511-A4D1-F930CA1E0AB2}" type="sibTrans" cxnId="{307D4B25-0768-46D7-BF3F-BF073BED0B58}">
      <dgm:prSet/>
      <dgm:spPr/>
      <dgm:t>
        <a:bodyPr/>
        <a:lstStyle/>
        <a:p>
          <a:endParaRPr lang="en-US"/>
        </a:p>
      </dgm:t>
    </dgm:pt>
    <dgm:pt modelId="{204CF0B6-2330-4344-A1E6-94A53D490693}" type="pres">
      <dgm:prSet presAssocID="{A1507DDB-3459-4E51-825D-57C9B2C22EEF}" presName="linear" presStyleCnt="0">
        <dgm:presLayoutVars>
          <dgm:animLvl val="lvl"/>
          <dgm:resizeHandles val="exact"/>
        </dgm:presLayoutVars>
      </dgm:prSet>
      <dgm:spPr/>
    </dgm:pt>
    <dgm:pt modelId="{539054C4-DE7E-4C93-B9C6-2B10E121DD7D}" type="pres">
      <dgm:prSet presAssocID="{5DE63489-2DA6-4B93-8D0B-8CE560DC72C2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EBB2D21F-D41E-403A-AF4F-C8A62AC3B163}" type="pres">
      <dgm:prSet presAssocID="{40984AAE-CA37-4122-BBD6-0EC280BB8433}" presName="spacer" presStyleCnt="0"/>
      <dgm:spPr/>
    </dgm:pt>
    <dgm:pt modelId="{E0DDBA13-C6E9-4F10-9ACC-96A7B986EC1A}" type="pres">
      <dgm:prSet presAssocID="{1F3B2FC7-769A-41FA-BD5F-30F302227558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B47C56B-225A-4AF1-885A-66C37E847D35}" type="pres">
      <dgm:prSet presAssocID="{E074EAA3-BD08-4261-B818-163EC4EE3C91}" presName="spacer" presStyleCnt="0"/>
      <dgm:spPr/>
    </dgm:pt>
    <dgm:pt modelId="{AE6DD71B-BA79-469D-8FE9-12CE34D5CB2B}" type="pres">
      <dgm:prSet presAssocID="{E1F95B9F-553D-472D-A1AC-D4177950C50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8E7D7128-C757-4ED5-B704-8B4E896DBA62}" type="pres">
      <dgm:prSet presAssocID="{81652949-D8EB-4D6A-B2C2-B75039B824AB}" presName="spacer" presStyleCnt="0"/>
      <dgm:spPr/>
    </dgm:pt>
    <dgm:pt modelId="{3D694CF6-8B30-4A4D-9C13-4783ED99B527}" type="pres">
      <dgm:prSet presAssocID="{3F256794-5B2E-4A0F-A8E4-FAC9D8648FFF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706B3FD1-6925-4CFE-AA71-9A62F3C43135}" type="pres">
      <dgm:prSet presAssocID="{C6FEE37A-D5BC-4D23-A007-DA2422CB1DE3}" presName="spacer" presStyleCnt="0"/>
      <dgm:spPr/>
    </dgm:pt>
    <dgm:pt modelId="{6723D676-9032-4232-AC34-8D0F7E215B6F}" type="pres">
      <dgm:prSet presAssocID="{223A9D82-5701-4AE5-8465-8B009688DEF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85BB86AB-E3F6-4681-9818-CC8D7F6F9204}" type="pres">
      <dgm:prSet presAssocID="{26B08EA9-7877-4E2E-B054-21E0C1A82E2A}" presName="spacer" presStyleCnt="0"/>
      <dgm:spPr/>
    </dgm:pt>
    <dgm:pt modelId="{6C74479E-0275-47BE-BF51-CBE37F4D6A7D}" type="pres">
      <dgm:prSet presAssocID="{8C131744-38F8-40E1-8690-517413B60E7B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E20A1A9-D1BD-4086-8008-EFB4C5B65C92}" type="pres">
      <dgm:prSet presAssocID="{D13BD700-D095-4859-B377-2AECE6DA3BD7}" presName="spacer" presStyleCnt="0"/>
      <dgm:spPr/>
    </dgm:pt>
    <dgm:pt modelId="{F6128288-DA84-4F78-A2B9-2A8C36891B84}" type="pres">
      <dgm:prSet presAssocID="{FA98709E-D2F0-4452-BACF-0ABF74FB5A7A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07D4B25-0768-46D7-BF3F-BF073BED0B58}" srcId="{A1507DDB-3459-4E51-825D-57C9B2C22EEF}" destId="{FA98709E-D2F0-4452-BACF-0ABF74FB5A7A}" srcOrd="6" destOrd="0" parTransId="{BBBB50E6-3218-4AF9-9FA4-D15A9A1AE55B}" sibTransId="{77D333AE-1E16-4511-A4D1-F930CA1E0AB2}"/>
    <dgm:cxn modelId="{9A125731-DEF9-4C11-90EC-39E3EF432A40}" type="presOf" srcId="{5DE63489-2DA6-4B93-8D0B-8CE560DC72C2}" destId="{539054C4-DE7E-4C93-B9C6-2B10E121DD7D}" srcOrd="0" destOrd="0" presId="urn:microsoft.com/office/officeart/2005/8/layout/vList2"/>
    <dgm:cxn modelId="{BB156431-3020-46D6-84C0-7CEDB8EA9578}" srcId="{A1507DDB-3459-4E51-825D-57C9B2C22EEF}" destId="{5DE63489-2DA6-4B93-8D0B-8CE560DC72C2}" srcOrd="0" destOrd="0" parTransId="{3F265CA1-2A26-4CF4-A5FD-B7C4B56AA186}" sibTransId="{40984AAE-CA37-4122-BBD6-0EC280BB8433}"/>
    <dgm:cxn modelId="{1968E951-5F9E-49C3-95B2-107E72AFC3BD}" srcId="{A1507DDB-3459-4E51-825D-57C9B2C22EEF}" destId="{1F3B2FC7-769A-41FA-BD5F-30F302227558}" srcOrd="1" destOrd="0" parTransId="{336979F8-7DFE-4EBF-844D-2D0A7FFEE212}" sibTransId="{E074EAA3-BD08-4261-B818-163EC4EE3C91}"/>
    <dgm:cxn modelId="{1FCC9E54-969B-4C92-AD4A-955850941B15}" type="presOf" srcId="{223A9D82-5701-4AE5-8465-8B009688DEF4}" destId="{6723D676-9032-4232-AC34-8D0F7E215B6F}" srcOrd="0" destOrd="0" presId="urn:microsoft.com/office/officeart/2005/8/layout/vList2"/>
    <dgm:cxn modelId="{60CCDA5B-C7B4-449F-856F-2E492CDC147F}" type="presOf" srcId="{FA98709E-D2F0-4452-BACF-0ABF74FB5A7A}" destId="{F6128288-DA84-4F78-A2B9-2A8C36891B84}" srcOrd="0" destOrd="0" presId="urn:microsoft.com/office/officeart/2005/8/layout/vList2"/>
    <dgm:cxn modelId="{AED8D05F-0CB0-46F4-929A-CE855E719950}" type="presOf" srcId="{3F256794-5B2E-4A0F-A8E4-FAC9D8648FFF}" destId="{3D694CF6-8B30-4A4D-9C13-4783ED99B527}" srcOrd="0" destOrd="0" presId="urn:microsoft.com/office/officeart/2005/8/layout/vList2"/>
    <dgm:cxn modelId="{19C59461-B994-4357-B854-7CE7B68CC694}" srcId="{A1507DDB-3459-4E51-825D-57C9B2C22EEF}" destId="{E1F95B9F-553D-472D-A1AC-D4177950C503}" srcOrd="2" destOrd="0" parTransId="{7D6BC5B4-7259-4893-B3A4-769139010C49}" sibTransId="{81652949-D8EB-4D6A-B2C2-B75039B824AB}"/>
    <dgm:cxn modelId="{1E29D169-63E0-4361-9A05-2223064778DE}" type="presOf" srcId="{8C131744-38F8-40E1-8690-517413B60E7B}" destId="{6C74479E-0275-47BE-BF51-CBE37F4D6A7D}" srcOrd="0" destOrd="0" presId="urn:microsoft.com/office/officeart/2005/8/layout/vList2"/>
    <dgm:cxn modelId="{A3F038A9-2263-4B6D-86E6-568EB879F060}" srcId="{A1507DDB-3459-4E51-825D-57C9B2C22EEF}" destId="{223A9D82-5701-4AE5-8465-8B009688DEF4}" srcOrd="4" destOrd="0" parTransId="{0C80B28F-D9E1-47B5-B6EB-F26A451CEF66}" sibTransId="{26B08EA9-7877-4E2E-B054-21E0C1A82E2A}"/>
    <dgm:cxn modelId="{175868AE-F775-4589-B7E5-DB4D2CE9FA0C}" type="presOf" srcId="{E1F95B9F-553D-472D-A1AC-D4177950C503}" destId="{AE6DD71B-BA79-469D-8FE9-12CE34D5CB2B}" srcOrd="0" destOrd="0" presId="urn:microsoft.com/office/officeart/2005/8/layout/vList2"/>
    <dgm:cxn modelId="{2C0E8FC0-540B-4C77-94DA-B3B568CC0B4D}" srcId="{A1507DDB-3459-4E51-825D-57C9B2C22EEF}" destId="{3F256794-5B2E-4A0F-A8E4-FAC9D8648FFF}" srcOrd="3" destOrd="0" parTransId="{F700A08E-CAA5-46DD-B5F7-1B9416BBC10B}" sibTransId="{C6FEE37A-D5BC-4D23-A007-DA2422CB1DE3}"/>
    <dgm:cxn modelId="{F26C49C3-2747-4D94-BA6E-56C5C1C452F8}" srcId="{A1507DDB-3459-4E51-825D-57C9B2C22EEF}" destId="{8C131744-38F8-40E1-8690-517413B60E7B}" srcOrd="5" destOrd="0" parTransId="{6A55EA0D-B4F4-468E-B43F-8CA88379DC3A}" sibTransId="{D13BD700-D095-4859-B377-2AECE6DA3BD7}"/>
    <dgm:cxn modelId="{CC6F28EB-0BDF-4188-880B-4C76935FD3C1}" type="presOf" srcId="{A1507DDB-3459-4E51-825D-57C9B2C22EEF}" destId="{204CF0B6-2330-4344-A1E6-94A53D490693}" srcOrd="0" destOrd="0" presId="urn:microsoft.com/office/officeart/2005/8/layout/vList2"/>
    <dgm:cxn modelId="{2D1F36FF-72D0-4996-9A78-6DB7B1CD3F5A}" type="presOf" srcId="{1F3B2FC7-769A-41FA-BD5F-30F302227558}" destId="{E0DDBA13-C6E9-4F10-9ACC-96A7B986EC1A}" srcOrd="0" destOrd="0" presId="urn:microsoft.com/office/officeart/2005/8/layout/vList2"/>
    <dgm:cxn modelId="{9AA5ADE6-9D2E-4B95-B80F-ECD353F1E701}" type="presParOf" srcId="{204CF0B6-2330-4344-A1E6-94A53D490693}" destId="{539054C4-DE7E-4C93-B9C6-2B10E121DD7D}" srcOrd="0" destOrd="0" presId="urn:microsoft.com/office/officeart/2005/8/layout/vList2"/>
    <dgm:cxn modelId="{69D13BEF-B068-47EE-957D-B19EE088C9F7}" type="presParOf" srcId="{204CF0B6-2330-4344-A1E6-94A53D490693}" destId="{EBB2D21F-D41E-403A-AF4F-C8A62AC3B163}" srcOrd="1" destOrd="0" presId="urn:microsoft.com/office/officeart/2005/8/layout/vList2"/>
    <dgm:cxn modelId="{58544C57-FCF7-49BF-9D71-E753B26B4596}" type="presParOf" srcId="{204CF0B6-2330-4344-A1E6-94A53D490693}" destId="{E0DDBA13-C6E9-4F10-9ACC-96A7B986EC1A}" srcOrd="2" destOrd="0" presId="urn:microsoft.com/office/officeart/2005/8/layout/vList2"/>
    <dgm:cxn modelId="{5AA4D830-B52E-494A-8803-442B20D57525}" type="presParOf" srcId="{204CF0B6-2330-4344-A1E6-94A53D490693}" destId="{AB47C56B-225A-4AF1-885A-66C37E847D35}" srcOrd="3" destOrd="0" presId="urn:microsoft.com/office/officeart/2005/8/layout/vList2"/>
    <dgm:cxn modelId="{68446552-39DD-43FD-8A33-DD265505F7B5}" type="presParOf" srcId="{204CF0B6-2330-4344-A1E6-94A53D490693}" destId="{AE6DD71B-BA79-469D-8FE9-12CE34D5CB2B}" srcOrd="4" destOrd="0" presId="urn:microsoft.com/office/officeart/2005/8/layout/vList2"/>
    <dgm:cxn modelId="{EE004420-6D41-4EA2-992B-8746F728DDAE}" type="presParOf" srcId="{204CF0B6-2330-4344-A1E6-94A53D490693}" destId="{8E7D7128-C757-4ED5-B704-8B4E896DBA62}" srcOrd="5" destOrd="0" presId="urn:microsoft.com/office/officeart/2005/8/layout/vList2"/>
    <dgm:cxn modelId="{E1FADBEF-3A64-4F7B-893E-8E090E0D6297}" type="presParOf" srcId="{204CF0B6-2330-4344-A1E6-94A53D490693}" destId="{3D694CF6-8B30-4A4D-9C13-4783ED99B527}" srcOrd="6" destOrd="0" presId="urn:microsoft.com/office/officeart/2005/8/layout/vList2"/>
    <dgm:cxn modelId="{C2B55813-EFE8-49B2-8540-C705FA71BB19}" type="presParOf" srcId="{204CF0B6-2330-4344-A1E6-94A53D490693}" destId="{706B3FD1-6925-4CFE-AA71-9A62F3C43135}" srcOrd="7" destOrd="0" presId="urn:microsoft.com/office/officeart/2005/8/layout/vList2"/>
    <dgm:cxn modelId="{4E7B56D3-D1ED-4832-8E26-83340B2022BC}" type="presParOf" srcId="{204CF0B6-2330-4344-A1E6-94A53D490693}" destId="{6723D676-9032-4232-AC34-8D0F7E215B6F}" srcOrd="8" destOrd="0" presId="urn:microsoft.com/office/officeart/2005/8/layout/vList2"/>
    <dgm:cxn modelId="{5F208AF4-39A3-4944-9A26-432B7BE2E378}" type="presParOf" srcId="{204CF0B6-2330-4344-A1E6-94A53D490693}" destId="{85BB86AB-E3F6-4681-9818-CC8D7F6F9204}" srcOrd="9" destOrd="0" presId="urn:microsoft.com/office/officeart/2005/8/layout/vList2"/>
    <dgm:cxn modelId="{5E3685F5-8C32-4301-9CE9-34BE30118F50}" type="presParOf" srcId="{204CF0B6-2330-4344-A1E6-94A53D490693}" destId="{6C74479E-0275-47BE-BF51-CBE37F4D6A7D}" srcOrd="10" destOrd="0" presId="urn:microsoft.com/office/officeart/2005/8/layout/vList2"/>
    <dgm:cxn modelId="{64A29775-07C4-465F-BAB6-F611AAD25CE1}" type="presParOf" srcId="{204CF0B6-2330-4344-A1E6-94A53D490693}" destId="{2E20A1A9-D1BD-4086-8008-EFB4C5B65C92}" srcOrd="11" destOrd="0" presId="urn:microsoft.com/office/officeart/2005/8/layout/vList2"/>
    <dgm:cxn modelId="{4C8035C4-6394-4FAD-9F75-EF7AF4B5EA1F}" type="presParOf" srcId="{204CF0B6-2330-4344-A1E6-94A53D490693}" destId="{F6128288-DA84-4F78-A2B9-2A8C36891B84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FD28F1-F872-4093-8513-BA9B3B5A4540}">
      <dsp:nvSpPr>
        <dsp:cNvPr id="0" name=""/>
        <dsp:cNvSpPr/>
      </dsp:nvSpPr>
      <dsp:spPr>
        <a:xfrm>
          <a:off x="0" y="93"/>
          <a:ext cx="9019741" cy="85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Calibri Light" panose="020F0302020204030204"/>
            </a:rPr>
            <a:t>T</a:t>
          </a:r>
          <a:r>
            <a:rPr lang="cs-CZ" sz="2100" kern="1200" dirty="0">
              <a:latin typeface="Source Sans Pro"/>
              <a:ea typeface="Source Sans Pro"/>
            </a:rPr>
            <a:t>ěžba zlata zde probíhala již od středověku. </a:t>
          </a:r>
          <a:endParaRPr lang="en-US" sz="2100" kern="1200" dirty="0">
            <a:latin typeface="Source Sans Pro"/>
            <a:ea typeface="Source Sans Pro"/>
          </a:endParaRPr>
        </a:p>
      </dsp:txBody>
      <dsp:txXfrm>
        <a:off x="41717" y="41810"/>
        <a:ext cx="8936307" cy="771141"/>
      </dsp:txXfrm>
    </dsp:sp>
    <dsp:sp modelId="{27E86FC5-4171-4ECC-8D49-E347C68C5CDA}">
      <dsp:nvSpPr>
        <dsp:cNvPr id="0" name=""/>
        <dsp:cNvSpPr/>
      </dsp:nvSpPr>
      <dsp:spPr>
        <a:xfrm>
          <a:off x="0" y="915149"/>
          <a:ext cx="9019741" cy="85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Source Sans Pro"/>
              <a:ea typeface="Source Sans Pro"/>
            </a:rPr>
            <a:t>Byla velmi důležitá pro místní obyvatele, kteří se živili tímto způsobem po mnoho let.</a:t>
          </a:r>
          <a:endParaRPr lang="en-US" sz="2100" kern="1200" dirty="0">
            <a:latin typeface="Source Sans Pro"/>
            <a:ea typeface="Source Sans Pro"/>
          </a:endParaRPr>
        </a:p>
      </dsp:txBody>
      <dsp:txXfrm>
        <a:off x="41717" y="956866"/>
        <a:ext cx="8936307" cy="771141"/>
      </dsp:txXfrm>
    </dsp:sp>
    <dsp:sp modelId="{65932135-C95B-425C-8563-7654EB4650A0}">
      <dsp:nvSpPr>
        <dsp:cNvPr id="0" name=""/>
        <dsp:cNvSpPr/>
      </dsp:nvSpPr>
      <dsp:spPr>
        <a:xfrm>
          <a:off x="0" y="1830204"/>
          <a:ext cx="9019741" cy="85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latin typeface="Source Sans Pro"/>
              <a:ea typeface="Source Sans Pro"/>
            </a:rPr>
            <a:t> </a:t>
          </a:r>
          <a:r>
            <a:rPr lang="en-GB" sz="2100" kern="1200" dirty="0" err="1">
              <a:latin typeface="Source Sans Pro"/>
              <a:ea typeface="Source Sans Pro"/>
            </a:rPr>
            <a:t>Byla</a:t>
          </a:r>
          <a:r>
            <a:rPr lang="en-GB" sz="2100" kern="1200" dirty="0">
              <a:latin typeface="Source Sans Pro"/>
              <a:ea typeface="Source Sans Pro"/>
            </a:rPr>
            <a:t> </a:t>
          </a:r>
          <a:r>
            <a:rPr lang="en-GB" sz="2100" kern="1200" dirty="0" err="1">
              <a:latin typeface="Source Sans Pro"/>
              <a:ea typeface="Source Sans Pro"/>
            </a:rPr>
            <a:t>velmi</a:t>
          </a:r>
          <a:r>
            <a:rPr lang="en-GB" sz="2100" kern="1200" dirty="0">
              <a:latin typeface="Source Sans Pro"/>
              <a:ea typeface="Source Sans Pro"/>
            </a:rPr>
            <a:t> </a:t>
          </a:r>
          <a:r>
            <a:rPr lang="en-GB" sz="2100" kern="1200" dirty="0" err="1">
              <a:latin typeface="Source Sans Pro"/>
              <a:ea typeface="Source Sans Pro"/>
            </a:rPr>
            <a:t>úspěšná</a:t>
          </a:r>
          <a:r>
            <a:rPr lang="en-GB" sz="2100" kern="1200" dirty="0">
              <a:latin typeface="Source Sans Pro"/>
              <a:ea typeface="Source Sans Pro"/>
            </a:rPr>
            <a:t> a </a:t>
          </a:r>
          <a:r>
            <a:rPr lang="en-GB" sz="2100" kern="1200" dirty="0" err="1">
              <a:latin typeface="Source Sans Pro"/>
              <a:ea typeface="Source Sans Pro"/>
            </a:rPr>
            <a:t>přinesla</a:t>
          </a:r>
          <a:r>
            <a:rPr lang="en-GB" sz="2100" kern="1200" dirty="0">
              <a:latin typeface="Source Sans Pro"/>
              <a:ea typeface="Source Sans Pro"/>
            </a:rPr>
            <a:t> </a:t>
          </a:r>
          <a:r>
            <a:rPr lang="en-GB" sz="2100" kern="1200" dirty="0" err="1">
              <a:latin typeface="Source Sans Pro"/>
              <a:ea typeface="Source Sans Pro"/>
            </a:rPr>
            <a:t>této</a:t>
          </a:r>
          <a:r>
            <a:rPr lang="en-GB" sz="2100" kern="1200" dirty="0">
              <a:latin typeface="Source Sans Pro"/>
              <a:ea typeface="Source Sans Pro"/>
            </a:rPr>
            <a:t> </a:t>
          </a:r>
          <a:r>
            <a:rPr lang="en-GB" sz="2100" kern="1200" dirty="0" err="1">
              <a:latin typeface="Source Sans Pro"/>
              <a:ea typeface="Source Sans Pro"/>
            </a:rPr>
            <a:t>oblasti</a:t>
          </a:r>
          <a:r>
            <a:rPr lang="en-GB" sz="2100" kern="1200" dirty="0">
              <a:latin typeface="Source Sans Pro"/>
              <a:ea typeface="Source Sans Pro"/>
            </a:rPr>
            <a:t> </a:t>
          </a:r>
          <a:r>
            <a:rPr lang="en-GB" sz="2100" kern="1200" dirty="0" err="1">
              <a:latin typeface="Source Sans Pro"/>
              <a:ea typeface="Source Sans Pro"/>
            </a:rPr>
            <a:t>bohatství</a:t>
          </a:r>
          <a:r>
            <a:rPr lang="cs-CZ" sz="2100" kern="1200" dirty="0">
              <a:latin typeface="Source Sans Pro"/>
              <a:ea typeface="Source Sans Pro"/>
            </a:rPr>
            <a:t>.</a:t>
          </a:r>
          <a:endParaRPr lang="en-GB" sz="2100" kern="1200" dirty="0" err="1">
            <a:latin typeface="Source Sans Pro"/>
            <a:ea typeface="Source Sans Pro"/>
          </a:endParaRPr>
        </a:p>
      </dsp:txBody>
      <dsp:txXfrm>
        <a:off x="41717" y="1871921"/>
        <a:ext cx="8936307" cy="771141"/>
      </dsp:txXfrm>
    </dsp:sp>
    <dsp:sp modelId="{0DE2CEA7-F649-4816-AD47-1BA3B15EED88}">
      <dsp:nvSpPr>
        <dsp:cNvPr id="0" name=""/>
        <dsp:cNvSpPr/>
      </dsp:nvSpPr>
      <dsp:spPr>
        <a:xfrm>
          <a:off x="0" y="2745259"/>
          <a:ext cx="9019741" cy="85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Source Sans Pro"/>
              <a:ea typeface="Source Sans Pro"/>
            </a:rPr>
            <a:t>Je zde více než 100 míst, kde se zlato těžilo.</a:t>
          </a:r>
          <a:endParaRPr lang="en-US" sz="2100" kern="1200" dirty="0">
            <a:latin typeface="Source Sans Pro"/>
            <a:ea typeface="Source Sans Pro"/>
          </a:endParaRPr>
        </a:p>
      </dsp:txBody>
      <dsp:txXfrm>
        <a:off x="41717" y="2786976"/>
        <a:ext cx="8936307" cy="771141"/>
      </dsp:txXfrm>
    </dsp:sp>
    <dsp:sp modelId="{E38D5A5A-41D2-43CF-9A9D-613AB407FE0D}">
      <dsp:nvSpPr>
        <dsp:cNvPr id="0" name=""/>
        <dsp:cNvSpPr/>
      </dsp:nvSpPr>
      <dsp:spPr>
        <a:xfrm>
          <a:off x="0" y="3660314"/>
          <a:ext cx="9019741" cy="85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Source Sans Pro"/>
              <a:ea typeface="Source Sans Pro"/>
            </a:rPr>
            <a:t>Intenzivní těžba začala v 10. století, rozvíjela se, v 16. století se začalo přecházet k modernějším technikám.</a:t>
          </a:r>
          <a:endParaRPr lang="en-US" sz="2100" kern="1200" dirty="0">
            <a:latin typeface="Source Sans Pro"/>
            <a:ea typeface="Source Sans Pro"/>
          </a:endParaRPr>
        </a:p>
      </dsp:txBody>
      <dsp:txXfrm>
        <a:off x="41717" y="3702031"/>
        <a:ext cx="8936307" cy="7711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1BD3D-6C98-42FA-9CA3-C4414E163660}">
      <dsp:nvSpPr>
        <dsp:cNvPr id="0" name=""/>
        <dsp:cNvSpPr/>
      </dsp:nvSpPr>
      <dsp:spPr>
        <a:xfrm>
          <a:off x="0" y="428858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>
              <a:latin typeface="Source Sans Pro"/>
              <a:ea typeface="Source Sans Pro"/>
            </a:rPr>
            <a:t>V 10. století se zde těžilo pomocí kladívka a mlátku.</a:t>
          </a:r>
          <a:endParaRPr lang="en-US" sz="2600" kern="1200" dirty="0">
            <a:latin typeface="Source Sans Pro"/>
            <a:ea typeface="Source Sans Pro"/>
          </a:endParaRPr>
        </a:p>
      </dsp:txBody>
      <dsp:txXfrm>
        <a:off x="31185" y="460043"/>
        <a:ext cx="10453230" cy="576450"/>
      </dsp:txXfrm>
    </dsp:sp>
    <dsp:sp modelId="{78BD8014-15B6-4BAE-8C1D-3C22C4C75666}">
      <dsp:nvSpPr>
        <dsp:cNvPr id="0" name=""/>
        <dsp:cNvSpPr/>
      </dsp:nvSpPr>
      <dsp:spPr>
        <a:xfrm>
          <a:off x="0" y="114255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>
              <a:latin typeface="Source Sans Pro"/>
              <a:ea typeface="Source Sans Pro"/>
            </a:rPr>
            <a:t>V 16. století se používaly vodní mlýny a vrtací stroje.</a:t>
          </a:r>
          <a:endParaRPr lang="en-US" sz="2600" kern="1200" dirty="0">
            <a:latin typeface="Source Sans Pro"/>
            <a:ea typeface="Source Sans Pro"/>
          </a:endParaRPr>
        </a:p>
      </dsp:txBody>
      <dsp:txXfrm>
        <a:off x="31185" y="1173744"/>
        <a:ext cx="10453230" cy="576450"/>
      </dsp:txXfrm>
    </dsp:sp>
    <dsp:sp modelId="{9BD0160D-1947-4085-9310-5471C30C787B}">
      <dsp:nvSpPr>
        <dsp:cNvPr id="0" name=""/>
        <dsp:cNvSpPr/>
      </dsp:nvSpPr>
      <dsp:spPr>
        <a:xfrm>
          <a:off x="0" y="185625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>
              <a:latin typeface="Source Sans Pro"/>
              <a:ea typeface="Source Sans Pro"/>
            </a:rPr>
            <a:t>V 18. století se začaly používat hydraulické stroje, které byly efektivnější. </a:t>
          </a:r>
          <a:endParaRPr lang="en-US" sz="2600" kern="1200" dirty="0">
            <a:latin typeface="Source Sans Pro"/>
            <a:ea typeface="Source Sans Pro"/>
          </a:endParaRPr>
        </a:p>
      </dsp:txBody>
      <dsp:txXfrm>
        <a:off x="31185" y="1887444"/>
        <a:ext cx="10453230" cy="576450"/>
      </dsp:txXfrm>
    </dsp:sp>
    <dsp:sp modelId="{CDE560BE-1502-4362-BE0E-8EEDCC9232AF}">
      <dsp:nvSpPr>
        <dsp:cNvPr id="0" name=""/>
        <dsp:cNvSpPr/>
      </dsp:nvSpPr>
      <dsp:spPr>
        <a:xfrm>
          <a:off x="0" y="256995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>
              <a:latin typeface="Source Sans Pro"/>
              <a:ea typeface="Source Sans Pro"/>
            </a:rPr>
            <a:t>Je zde ještě 7 tun zlata. </a:t>
          </a:r>
          <a:endParaRPr lang="en-US" sz="2600" kern="1200" dirty="0">
            <a:latin typeface="Source Sans Pro"/>
            <a:ea typeface="Source Sans Pro"/>
          </a:endParaRPr>
        </a:p>
      </dsp:txBody>
      <dsp:txXfrm>
        <a:off x="31185" y="2601144"/>
        <a:ext cx="10453230" cy="576450"/>
      </dsp:txXfrm>
    </dsp:sp>
    <dsp:sp modelId="{3AD16A5D-9F1D-41D6-AB82-955538CBE80C}">
      <dsp:nvSpPr>
        <dsp:cNvPr id="0" name=""/>
        <dsp:cNvSpPr/>
      </dsp:nvSpPr>
      <dsp:spPr>
        <a:xfrm>
          <a:off x="0" y="328365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>
              <a:latin typeface="Source Sans Pro"/>
              <a:ea typeface="Source Sans Pro"/>
            </a:rPr>
            <a:t>Bylo to velmi naučné.</a:t>
          </a:r>
          <a:endParaRPr lang="en-US" sz="2600" kern="1200" dirty="0">
            <a:latin typeface="Source Sans Pro"/>
            <a:ea typeface="Source Sans Pro"/>
          </a:endParaRPr>
        </a:p>
      </dsp:txBody>
      <dsp:txXfrm>
        <a:off x="31185" y="3314844"/>
        <a:ext cx="10453230" cy="5764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A48ED-835E-4A1F-BED4-FAA54577EB7A}">
      <dsp:nvSpPr>
        <dsp:cNvPr id="0" name=""/>
        <dsp:cNvSpPr/>
      </dsp:nvSpPr>
      <dsp:spPr>
        <a:xfrm>
          <a:off x="3143657" y="1880"/>
          <a:ext cx="3536614" cy="822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Z</a:t>
          </a:r>
          <a:r>
            <a:rPr lang="cs-CZ" sz="1500" kern="1200" dirty="0">
              <a:latin typeface="Source Sans Pro"/>
              <a:ea typeface="Source Sans Pro"/>
            </a:rPr>
            <a:t>aloženo v roce 1891 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3183791" y="42014"/>
        <a:ext cx="3456346" cy="741884"/>
      </dsp:txXfrm>
    </dsp:sp>
    <dsp:sp modelId="{83948BEF-18A6-4366-8830-93BD5411E3D0}">
      <dsp:nvSpPr>
        <dsp:cNvPr id="0" name=""/>
        <dsp:cNvSpPr/>
      </dsp:nvSpPr>
      <dsp:spPr>
        <a:xfrm>
          <a:off x="3143657" y="865140"/>
          <a:ext cx="3536614" cy="822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Leopoldem Čihákem.</a:t>
          </a:r>
          <a:endParaRPr lang="cs-CZ" sz="1500" kern="1200" dirty="0"/>
        </a:p>
      </dsp:txBody>
      <dsp:txXfrm>
        <a:off x="3183791" y="905274"/>
        <a:ext cx="3456346" cy="741884"/>
      </dsp:txXfrm>
    </dsp:sp>
    <dsp:sp modelId="{229B84AE-EF6F-45EA-BC62-07DB662BD85D}">
      <dsp:nvSpPr>
        <dsp:cNvPr id="0" name=""/>
        <dsp:cNvSpPr/>
      </dsp:nvSpPr>
      <dsp:spPr>
        <a:xfrm>
          <a:off x="3143657" y="1728401"/>
          <a:ext cx="3536614" cy="822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Od začátku podporováno městským zastupitelstvem.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3183791" y="1768535"/>
        <a:ext cx="3456346" cy="741884"/>
      </dsp:txXfrm>
    </dsp:sp>
    <dsp:sp modelId="{71A946CA-E066-45AC-9B34-94C1787D08E3}">
      <dsp:nvSpPr>
        <dsp:cNvPr id="0" name=""/>
        <dsp:cNvSpPr/>
      </dsp:nvSpPr>
      <dsp:spPr>
        <a:xfrm>
          <a:off x="3143657" y="2591661"/>
          <a:ext cx="3536614" cy="822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Sídlí v domu Mince.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3183791" y="2631795"/>
        <a:ext cx="3456346" cy="741884"/>
      </dsp:txXfrm>
    </dsp:sp>
    <dsp:sp modelId="{9395F4C8-7F63-4EB2-9338-FE1B6C73316B}">
      <dsp:nvSpPr>
        <dsp:cNvPr id="0" name=""/>
        <dsp:cNvSpPr/>
      </dsp:nvSpPr>
      <dsp:spPr>
        <a:xfrm>
          <a:off x="3143657" y="3454921"/>
          <a:ext cx="3536614" cy="822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Zaobírá se přírodopisem, dobovými fotografiemi, archeologií, numizmatikou a hornictvím.</a:t>
          </a:r>
        </a:p>
      </dsp:txBody>
      <dsp:txXfrm>
        <a:off x="3183791" y="3495055"/>
        <a:ext cx="3456346" cy="7418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8B7ACB-7C3B-4520-A9CB-662D3AB59409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DF997-5A85-4DDE-B111-BC20F6875F66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EBE5CD-17EA-40B3-9B8C-D0A19DFB6629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ource Sans Pro"/>
              <a:ea typeface="Source Sans Pro"/>
            </a:rPr>
            <a:t>Expozice: Ora et </a:t>
          </a:r>
          <a:r>
            <a:rPr lang="cs-CZ" sz="2300" kern="1200" dirty="0" err="1">
              <a:latin typeface="Source Sans Pro"/>
              <a:ea typeface="Source Sans Pro"/>
            </a:rPr>
            <a:t>labora</a:t>
          </a:r>
          <a:r>
            <a:rPr lang="cs-CZ" sz="2300" kern="1200" dirty="0">
              <a:latin typeface="Source Sans Pro"/>
              <a:ea typeface="Source Sans Pro"/>
            </a:rPr>
            <a:t>, Tramping stále žije, Příroda Dolního Posázaví a Historie těžby a zpracování zlata</a:t>
          </a:r>
          <a:endParaRPr lang="en-US" sz="2300" kern="1200" dirty="0">
            <a:latin typeface="Source Sans Pro"/>
            <a:ea typeface="Source Sans Pro"/>
          </a:endParaRPr>
        </a:p>
      </dsp:txBody>
      <dsp:txXfrm>
        <a:off x="1507738" y="707092"/>
        <a:ext cx="9007861" cy="1305401"/>
      </dsp:txXfrm>
    </dsp:sp>
    <dsp:sp modelId="{0CF80650-FB95-4396-AD96-016AA8BBFE10}">
      <dsp:nvSpPr>
        <dsp:cNvPr id="0" name=""/>
        <dsp:cNvSpPr/>
      </dsp:nvSpPr>
      <dsp:spPr>
        <a:xfrm>
          <a:off x="0" y="2338844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96F6E7-0642-4A74-87A6-E7240A770523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73755-1B21-4A29-B150-18E667A9E023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ource Sans Pro"/>
              <a:ea typeface="Source Sans Pro"/>
            </a:rPr>
            <a:t>Současné výstavy: O čem sní květy, Česká vrcholná gotika v modelech, Korunovační klenoty ZUŠ, Andělé v zeleném a Zahájení provozu muzejních što</a:t>
          </a:r>
          <a:r>
            <a:rPr lang="cs-CZ" sz="2300" kern="1200" dirty="0"/>
            <a:t>l</a:t>
          </a:r>
          <a:endParaRPr lang="en-US" sz="2300" kern="1200" dirty="0"/>
        </a:p>
      </dsp:txBody>
      <dsp:txXfrm>
        <a:off x="1507738" y="2338844"/>
        <a:ext cx="9007861" cy="13054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3404F7-9669-48ED-A7D2-B270CC936B2F}">
      <dsp:nvSpPr>
        <dsp:cNvPr id="0" name=""/>
        <dsp:cNvSpPr/>
      </dsp:nvSpPr>
      <dsp:spPr>
        <a:xfrm>
          <a:off x="0" y="269367"/>
          <a:ext cx="10168127" cy="1064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>
              <a:latin typeface="Source Sans Pro"/>
              <a:ea typeface="Source Sans Pro"/>
            </a:rPr>
            <a:t>Získali jsme zde mnoho nových informací ohledně historie těžby zlata. Zajímavé bylo i dozvědět se, jak těžká byla práce horníků v minulosti.</a:t>
          </a:r>
        </a:p>
      </dsp:txBody>
      <dsp:txXfrm>
        <a:off x="51974" y="321341"/>
        <a:ext cx="10064179" cy="960752"/>
      </dsp:txXfrm>
    </dsp:sp>
    <dsp:sp modelId="{E0C669C3-7FDB-4DAB-B4C0-0B780CC5A6CC}">
      <dsp:nvSpPr>
        <dsp:cNvPr id="0" name=""/>
        <dsp:cNvSpPr/>
      </dsp:nvSpPr>
      <dsp:spPr>
        <a:xfrm>
          <a:off x="0" y="1408947"/>
          <a:ext cx="10168127" cy="1064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>
              <a:latin typeface="Source Sans Pro"/>
              <a:ea typeface="Source Sans Pro"/>
            </a:rPr>
            <a:t>Vyvolalo to v nás lítost a soucit s horníky po celém světě.</a:t>
          </a:r>
          <a:endParaRPr lang="en-US" sz="2600" kern="1200">
            <a:latin typeface="Source Sans Pro"/>
            <a:ea typeface="Source Sans Pro"/>
          </a:endParaRPr>
        </a:p>
      </dsp:txBody>
      <dsp:txXfrm>
        <a:off x="51974" y="1460921"/>
        <a:ext cx="10064179" cy="9607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67114-17E9-45F8-B6A3-FE31A87AFE33}">
      <dsp:nvSpPr>
        <dsp:cNvPr id="0" name=""/>
        <dsp:cNvSpPr/>
      </dsp:nvSpPr>
      <dsp:spPr>
        <a:xfrm>
          <a:off x="0" y="15665"/>
          <a:ext cx="9802581" cy="732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Tyto štoly se nacházejí v těsné blízkosti města Jílové u Prahy.</a:t>
          </a:r>
        </a:p>
      </dsp:txBody>
      <dsp:txXfrm>
        <a:off x="35757" y="51422"/>
        <a:ext cx="9731067" cy="660979"/>
      </dsp:txXfrm>
    </dsp:sp>
    <dsp:sp modelId="{1A95D608-4AA9-4D98-B2AB-943E01B76156}">
      <dsp:nvSpPr>
        <dsp:cNvPr id="0" name=""/>
        <dsp:cNvSpPr/>
      </dsp:nvSpPr>
      <dsp:spPr>
        <a:xfrm>
          <a:off x="0" y="799998"/>
          <a:ext cx="9802581" cy="732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Byly vytvořeny v době rozkvětu těžby zlata v této oblasti, pravděpodobně někdy ve 14. století.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35757" y="835755"/>
        <a:ext cx="9731067" cy="660979"/>
      </dsp:txXfrm>
    </dsp:sp>
    <dsp:sp modelId="{A3F3D48E-C2DC-4EA2-9C78-A0E9A49B30B0}">
      <dsp:nvSpPr>
        <dsp:cNvPr id="0" name=""/>
        <dsp:cNvSpPr/>
      </dsp:nvSpPr>
      <dsp:spPr>
        <a:xfrm>
          <a:off x="0" y="1584331"/>
          <a:ext cx="9802581" cy="732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Štoly byly pojmenovány po svatém Josefovi a Antonínu </a:t>
          </a:r>
          <a:r>
            <a:rPr lang="cs-CZ" sz="1800" kern="1200" dirty="0" err="1">
              <a:latin typeface="Source Sans Pro"/>
              <a:ea typeface="Source Sans Pro"/>
            </a:rPr>
            <a:t>Paduanském</a:t>
          </a:r>
          <a:r>
            <a:rPr lang="cs-CZ" sz="1800" kern="1200" dirty="0">
              <a:latin typeface="Source Sans Pro"/>
              <a:ea typeface="Source Sans Pro"/>
            </a:rPr>
            <a:t>, což odráží náboženskou tradici.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35757" y="1620088"/>
        <a:ext cx="9731067" cy="660979"/>
      </dsp:txXfrm>
    </dsp:sp>
    <dsp:sp modelId="{CAD54DA1-E98C-4AF9-BA34-9758B1715EF2}">
      <dsp:nvSpPr>
        <dsp:cNvPr id="0" name=""/>
        <dsp:cNvSpPr/>
      </dsp:nvSpPr>
      <dsp:spPr>
        <a:xfrm>
          <a:off x="0" y="2368664"/>
          <a:ext cx="9802581" cy="732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V těchto štolách se těžilo převážně zlato, ale také další drahé kovy.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35757" y="2404421"/>
        <a:ext cx="9731067" cy="660979"/>
      </dsp:txXfrm>
    </dsp:sp>
    <dsp:sp modelId="{79DE1253-614D-42FB-B834-612C4D0FA872}">
      <dsp:nvSpPr>
        <dsp:cNvPr id="0" name=""/>
        <dsp:cNvSpPr/>
      </dsp:nvSpPr>
      <dsp:spPr>
        <a:xfrm>
          <a:off x="0" y="3152997"/>
          <a:ext cx="9802581" cy="732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Odrážejí historii těžby a průmyslu v regionu a jsou důležitou připomínkou technických a sociálních změn, které těžba přinesla.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35757" y="3188754"/>
        <a:ext cx="9731067" cy="660979"/>
      </dsp:txXfrm>
    </dsp:sp>
    <dsp:sp modelId="{3157AACA-2C5E-494E-BB53-36C61DA41AD5}">
      <dsp:nvSpPr>
        <dsp:cNvPr id="0" name=""/>
        <dsp:cNvSpPr/>
      </dsp:nvSpPr>
      <dsp:spPr>
        <a:xfrm>
          <a:off x="0" y="3937330"/>
          <a:ext cx="9802581" cy="732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Jsou chráněny jako technická památka a jsou pod správou Národního památkového ústavu.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35757" y="3973087"/>
        <a:ext cx="9731067" cy="660979"/>
      </dsp:txXfrm>
    </dsp:sp>
    <dsp:sp modelId="{9A4313D4-6D15-4A74-B958-752B6D6F1BF8}">
      <dsp:nvSpPr>
        <dsp:cNvPr id="0" name=""/>
        <dsp:cNvSpPr/>
      </dsp:nvSpPr>
      <dsp:spPr>
        <a:xfrm>
          <a:off x="0" y="4721663"/>
          <a:ext cx="9802581" cy="732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latin typeface="Source Sans Pro"/>
              <a:ea typeface="Source Sans Pro"/>
            </a:rPr>
            <a:t>VLASTNÍ DOJEM: Jejich návštěva byla velice zajímavá a dobrodružná. Moc se nám to líbilo.</a:t>
          </a:r>
          <a:endParaRPr lang="en-US" sz="1800" kern="1200">
            <a:latin typeface="Source Sans Pro"/>
            <a:ea typeface="Source Sans Pro"/>
          </a:endParaRPr>
        </a:p>
      </dsp:txBody>
      <dsp:txXfrm>
        <a:off x="35757" y="4757420"/>
        <a:ext cx="9731067" cy="6609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7AD31-D097-405C-8831-B0298670C857}">
      <dsp:nvSpPr>
        <dsp:cNvPr id="0" name=""/>
        <dsp:cNvSpPr/>
      </dsp:nvSpPr>
      <dsp:spPr>
        <a:xfrm>
          <a:off x="0" y="32830"/>
          <a:ext cx="10515600" cy="10217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ource Sans Pro"/>
              <a:ea typeface="Source Sans Pro"/>
            </a:rPr>
            <a:t>Železniční viadukt Žampach se nachází nedaleko obce Kamenný Přívoz.</a:t>
          </a:r>
          <a:endParaRPr lang="en-US" sz="2300" kern="1200" dirty="0">
            <a:latin typeface="Source Sans Pro"/>
            <a:ea typeface="Source Sans Pro"/>
          </a:endParaRPr>
        </a:p>
      </dsp:txBody>
      <dsp:txXfrm>
        <a:off x="49877" y="82707"/>
        <a:ext cx="10415846" cy="921985"/>
      </dsp:txXfrm>
    </dsp:sp>
    <dsp:sp modelId="{2BD3F0E4-8B9E-4472-9893-062C7E70B055}">
      <dsp:nvSpPr>
        <dsp:cNvPr id="0" name=""/>
        <dsp:cNvSpPr/>
      </dsp:nvSpPr>
      <dsp:spPr>
        <a:xfrm>
          <a:off x="0" y="1120809"/>
          <a:ext cx="10515600" cy="10217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ource Sans Pro"/>
              <a:ea typeface="Source Sans Pro"/>
            </a:rPr>
            <a:t>Tento mohutný kamenný most byl stavěn od roku 1898 do roku 1899 a do provozu byl uveden v roce 1900.</a:t>
          </a:r>
          <a:endParaRPr lang="en-US" sz="2300" kern="1200" dirty="0">
            <a:latin typeface="Source Sans Pro"/>
            <a:ea typeface="Source Sans Pro"/>
          </a:endParaRPr>
        </a:p>
      </dsp:txBody>
      <dsp:txXfrm>
        <a:off x="49877" y="1170686"/>
        <a:ext cx="10415846" cy="921985"/>
      </dsp:txXfrm>
    </dsp:sp>
    <dsp:sp modelId="{BF0C4D09-A862-446D-91BF-53EA6B5E9E6E}">
      <dsp:nvSpPr>
        <dsp:cNvPr id="0" name=""/>
        <dsp:cNvSpPr/>
      </dsp:nvSpPr>
      <dsp:spPr>
        <a:xfrm>
          <a:off x="0" y="2208789"/>
          <a:ext cx="10515600" cy="10217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ource Sans Pro"/>
              <a:ea typeface="Source Sans Pro"/>
            </a:rPr>
            <a:t>Viadukt měří 109 metrů na délku a 5,77 metrů na šířku a je vysoký 41,73 metrů.</a:t>
          </a:r>
          <a:endParaRPr lang="en-US" sz="2300" kern="1200" dirty="0">
            <a:latin typeface="Source Sans Pro"/>
            <a:ea typeface="Source Sans Pro"/>
          </a:endParaRPr>
        </a:p>
      </dsp:txBody>
      <dsp:txXfrm>
        <a:off x="49877" y="2258666"/>
        <a:ext cx="10415846" cy="921985"/>
      </dsp:txXfrm>
    </dsp:sp>
    <dsp:sp modelId="{D070316D-E2E4-4C61-8A61-0E48A5511833}">
      <dsp:nvSpPr>
        <dsp:cNvPr id="0" name=""/>
        <dsp:cNvSpPr/>
      </dsp:nvSpPr>
      <dsp:spPr>
        <a:xfrm>
          <a:off x="0" y="3296768"/>
          <a:ext cx="10515600" cy="10217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ource Sans Pro"/>
              <a:ea typeface="Source Sans Pro"/>
            </a:rPr>
            <a:t>Dnes se stává oblíbeným turistickým cílem a je považován za významnou kulturní  i technickou památku.</a:t>
          </a:r>
          <a:endParaRPr lang="en-US" sz="2300" kern="1200" dirty="0">
            <a:latin typeface="Source Sans Pro"/>
            <a:ea typeface="Source Sans Pro"/>
          </a:endParaRPr>
        </a:p>
      </dsp:txBody>
      <dsp:txXfrm>
        <a:off x="49877" y="3346645"/>
        <a:ext cx="10415846" cy="9219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03A142-1F16-453B-A5E6-C1C576372CD0}">
      <dsp:nvSpPr>
        <dsp:cNvPr id="0" name=""/>
        <dsp:cNvSpPr/>
      </dsp:nvSpPr>
      <dsp:spPr>
        <a:xfrm>
          <a:off x="0" y="43808"/>
          <a:ext cx="11127049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Pražský </a:t>
          </a:r>
          <a:r>
            <a:rPr lang="cs-CZ" sz="1500" kern="1200" dirty="0" err="1">
              <a:latin typeface="Source Sans Pro"/>
              <a:ea typeface="Source Sans Pro"/>
            </a:rPr>
            <a:t>Semmering</a:t>
          </a:r>
          <a:r>
            <a:rPr lang="cs-CZ" sz="1500" kern="1200" dirty="0">
              <a:latin typeface="Source Sans Pro"/>
              <a:ea typeface="Source Sans Pro"/>
            </a:rPr>
            <a:t> je jedna z nejzajímavějších železničních tratí v České republice.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29798" y="73606"/>
        <a:ext cx="11067453" cy="550814"/>
      </dsp:txXfrm>
    </dsp:sp>
    <dsp:sp modelId="{21943E0D-1951-482D-9C2E-B6C7F4041588}">
      <dsp:nvSpPr>
        <dsp:cNvPr id="0" name=""/>
        <dsp:cNvSpPr/>
      </dsp:nvSpPr>
      <dsp:spPr>
        <a:xfrm>
          <a:off x="0" y="697419"/>
          <a:ext cx="11127049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Tato trať je oficiálně označena jako trať 122.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29798" y="727217"/>
        <a:ext cx="11067453" cy="550814"/>
      </dsp:txXfrm>
    </dsp:sp>
    <dsp:sp modelId="{E52E2450-ABEA-451F-B501-7F3003CF9E00}">
      <dsp:nvSpPr>
        <dsp:cNvPr id="0" name=""/>
        <dsp:cNvSpPr/>
      </dsp:nvSpPr>
      <dsp:spPr>
        <a:xfrm>
          <a:off x="0" y="1351030"/>
          <a:ext cx="11127049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Byla otevřena v roce 1872.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29798" y="1380828"/>
        <a:ext cx="11067453" cy="550814"/>
      </dsp:txXfrm>
    </dsp:sp>
    <dsp:sp modelId="{F27B8155-B6E1-4F5E-82C6-8306DA42B860}">
      <dsp:nvSpPr>
        <dsp:cNvPr id="0" name=""/>
        <dsp:cNvSpPr/>
      </dsp:nvSpPr>
      <dsp:spPr>
        <a:xfrm>
          <a:off x="0" y="2004641"/>
          <a:ext cx="11127049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Je dlouhá přibližně 9 kilometrů.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29798" y="2034439"/>
        <a:ext cx="11067453" cy="550814"/>
      </dsp:txXfrm>
    </dsp:sp>
    <dsp:sp modelId="{6B331F59-AC62-44EA-B32F-EC45EB036B65}">
      <dsp:nvSpPr>
        <dsp:cNvPr id="0" name=""/>
        <dsp:cNvSpPr/>
      </dsp:nvSpPr>
      <dsp:spPr>
        <a:xfrm>
          <a:off x="0" y="2658252"/>
          <a:ext cx="11127049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Pražský </a:t>
          </a:r>
          <a:r>
            <a:rPr lang="cs-CZ" sz="1500" kern="1200" dirty="0" err="1">
              <a:latin typeface="Source Sans Pro"/>
              <a:ea typeface="Source Sans Pro"/>
            </a:rPr>
            <a:t>Semmering</a:t>
          </a:r>
          <a:r>
            <a:rPr lang="cs-CZ" sz="1500" kern="1200" dirty="0">
              <a:latin typeface="Source Sans Pro"/>
              <a:ea typeface="Source Sans Pro"/>
            </a:rPr>
            <a:t> prochází čtyřmi tunely.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29798" y="2688050"/>
        <a:ext cx="11067453" cy="550814"/>
      </dsp:txXfrm>
    </dsp:sp>
    <dsp:sp modelId="{96B92E2D-FF8C-4846-846F-3D61F61ABDEF}">
      <dsp:nvSpPr>
        <dsp:cNvPr id="0" name=""/>
        <dsp:cNvSpPr/>
      </dsp:nvSpPr>
      <dsp:spPr>
        <a:xfrm>
          <a:off x="0" y="3311863"/>
          <a:ext cx="11127049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Pražský </a:t>
          </a:r>
          <a:r>
            <a:rPr lang="cs-CZ" sz="1500" kern="1200" dirty="0" err="1">
              <a:latin typeface="Source Sans Pro"/>
              <a:ea typeface="Source Sans Pro"/>
            </a:rPr>
            <a:t>Semmering</a:t>
          </a:r>
          <a:r>
            <a:rPr lang="cs-CZ" sz="1500" kern="1200" dirty="0">
              <a:latin typeface="Source Sans Pro"/>
              <a:ea typeface="Source Sans Pro"/>
            </a:rPr>
            <a:t> je tedy nejen důležitou součástí pražské dopravní infrastruktury, ale také významnou památkou a turistickou atrakcí, která přitahuje návštěvníky z celého světa svou jedinečnou kombinací technických a přírodních krás.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29798" y="3341661"/>
        <a:ext cx="11067453" cy="550814"/>
      </dsp:txXfrm>
    </dsp:sp>
    <dsp:sp modelId="{13B70E5D-ADA0-4B82-AB9A-87B04E10CCF5}">
      <dsp:nvSpPr>
        <dsp:cNvPr id="0" name=""/>
        <dsp:cNvSpPr/>
      </dsp:nvSpPr>
      <dsp:spPr>
        <a:xfrm>
          <a:off x="0" y="3965474"/>
          <a:ext cx="11127049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Source Sans Pro"/>
              <a:ea typeface="Source Sans Pro"/>
            </a:rPr>
            <a:t>Vlastní dojem: Byl to opravdu nevšední zážitek s úžasnými výhledy do Prokopského údolí.</a:t>
          </a:r>
          <a:endParaRPr lang="en-US" sz="1500" kern="1200" dirty="0">
            <a:latin typeface="Source Sans Pro"/>
            <a:ea typeface="Source Sans Pro"/>
          </a:endParaRPr>
        </a:p>
      </dsp:txBody>
      <dsp:txXfrm>
        <a:off x="29798" y="3995272"/>
        <a:ext cx="11067453" cy="55081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935FE-EB63-4EB8-8BE3-BE26FB0F9926}">
      <dsp:nvSpPr>
        <dsp:cNvPr id="0" name=""/>
        <dsp:cNvSpPr/>
      </dsp:nvSpPr>
      <dsp:spPr>
        <a:xfrm>
          <a:off x="0" y="134516"/>
          <a:ext cx="4036233" cy="844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>
              <a:latin typeface="Source Sans Pro"/>
              <a:ea typeface="Source Sans Pro"/>
            </a:rPr>
            <a:t>Prokopské údolí je přírodní rezervace v Praze, známá svou rozmanitou flórou a faunou. </a:t>
          </a:r>
          <a:endParaRPr lang="en-US" sz="1500" kern="1200">
            <a:latin typeface="Source Sans Pro"/>
            <a:ea typeface="Source Sans Pro"/>
          </a:endParaRPr>
        </a:p>
      </dsp:txBody>
      <dsp:txXfrm>
        <a:off x="41230" y="175746"/>
        <a:ext cx="3953773" cy="762133"/>
      </dsp:txXfrm>
    </dsp:sp>
    <dsp:sp modelId="{825D6654-2E6F-4B45-BB20-DF3D9986FF05}">
      <dsp:nvSpPr>
        <dsp:cNvPr id="0" name=""/>
        <dsp:cNvSpPr/>
      </dsp:nvSpPr>
      <dsp:spPr>
        <a:xfrm>
          <a:off x="0" y="1022310"/>
          <a:ext cx="4036233" cy="844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>
              <a:latin typeface="Source Sans Pro"/>
              <a:ea typeface="Source Sans Pro"/>
            </a:rPr>
            <a:t>Tvoří ho lesnaté i keřovité porosty, skalní útvary, je zde i bohatá fauna a flóra.</a:t>
          </a:r>
          <a:endParaRPr lang="en-US" sz="1500" kern="1200">
            <a:latin typeface="Source Sans Pro"/>
            <a:ea typeface="Source Sans Pro"/>
          </a:endParaRPr>
        </a:p>
      </dsp:txBody>
      <dsp:txXfrm>
        <a:off x="41230" y="1063540"/>
        <a:ext cx="3953773" cy="762133"/>
      </dsp:txXfrm>
    </dsp:sp>
    <dsp:sp modelId="{A0E755FA-6403-4C77-88D1-F1B2E617A44A}">
      <dsp:nvSpPr>
        <dsp:cNvPr id="0" name=""/>
        <dsp:cNvSpPr/>
      </dsp:nvSpPr>
      <dsp:spPr>
        <a:xfrm>
          <a:off x="0" y="1910104"/>
          <a:ext cx="4036233" cy="844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>
              <a:latin typeface="Source Sans Pro"/>
              <a:ea typeface="Source Sans Pro"/>
            </a:rPr>
            <a:t>Je ideálním místem pro procházky, pěší túry a cyklistiku. </a:t>
          </a:r>
          <a:endParaRPr lang="en-US" sz="1500" kern="1200">
            <a:latin typeface="Source Sans Pro"/>
            <a:ea typeface="Source Sans Pro"/>
          </a:endParaRPr>
        </a:p>
      </dsp:txBody>
      <dsp:txXfrm>
        <a:off x="41230" y="1951334"/>
        <a:ext cx="3953773" cy="762133"/>
      </dsp:txXfrm>
    </dsp:sp>
    <dsp:sp modelId="{4F392B47-6432-438A-8531-8275F9F9133B}">
      <dsp:nvSpPr>
        <dsp:cNvPr id="0" name=""/>
        <dsp:cNvSpPr/>
      </dsp:nvSpPr>
      <dsp:spPr>
        <a:xfrm>
          <a:off x="0" y="2797898"/>
          <a:ext cx="4036233" cy="844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>
              <a:latin typeface="Source Sans Pro"/>
              <a:ea typeface="Source Sans Pro"/>
            </a:rPr>
            <a:t>Prokopské údolí spojuje přírodní bohatství s historií a poskytuje útočiště a klid v příjemném prostředí.</a:t>
          </a:r>
          <a:endParaRPr lang="en-US" sz="1500" kern="1200">
            <a:latin typeface="Source Sans Pro"/>
            <a:ea typeface="Source Sans Pro"/>
          </a:endParaRPr>
        </a:p>
      </dsp:txBody>
      <dsp:txXfrm>
        <a:off x="41230" y="2839128"/>
        <a:ext cx="3953773" cy="76213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F7FAA-F5B7-44BD-A4F0-E4C4FD8A4298}">
      <dsp:nvSpPr>
        <dsp:cNvPr id="0" name=""/>
        <dsp:cNvSpPr/>
      </dsp:nvSpPr>
      <dsp:spPr>
        <a:xfrm>
          <a:off x="0" y="73063"/>
          <a:ext cx="4809506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Source Sans Pro"/>
              <a:ea typeface="Source Sans Pro"/>
            </a:rPr>
            <a:t>Historické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útočiště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šlechtičen</a:t>
          </a:r>
          <a:r>
            <a:rPr lang="en-US" sz="1500" kern="1200" dirty="0">
              <a:latin typeface="Source Sans Pro"/>
              <a:ea typeface="Source Sans Pro"/>
            </a:rPr>
            <a:t>.</a:t>
          </a:r>
        </a:p>
      </dsp:txBody>
      <dsp:txXfrm>
        <a:off x="29798" y="102861"/>
        <a:ext cx="4749910" cy="550814"/>
      </dsp:txXfrm>
    </dsp:sp>
    <dsp:sp modelId="{F4F12CC9-B6A6-4C56-BAC2-C56C86F1E8B6}">
      <dsp:nvSpPr>
        <dsp:cNvPr id="0" name=""/>
        <dsp:cNvSpPr/>
      </dsp:nvSpPr>
      <dsp:spPr>
        <a:xfrm>
          <a:off x="0" y="726674"/>
          <a:ext cx="4809506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Source Sans Pro"/>
              <a:ea typeface="Source Sans Pro"/>
            </a:rPr>
            <a:t>Významné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středověké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sídlo</a:t>
          </a:r>
          <a:r>
            <a:rPr lang="en-US" sz="1500" kern="1200" dirty="0">
              <a:latin typeface="Source Sans Pro"/>
              <a:ea typeface="Source Sans Pro"/>
            </a:rPr>
            <a:t>.</a:t>
          </a:r>
        </a:p>
      </dsp:txBody>
      <dsp:txXfrm>
        <a:off x="29798" y="756472"/>
        <a:ext cx="4749910" cy="550814"/>
      </dsp:txXfrm>
    </dsp:sp>
    <dsp:sp modelId="{05270121-3A33-49D6-941A-5B1BA6FF777C}">
      <dsp:nvSpPr>
        <dsp:cNvPr id="0" name=""/>
        <dsp:cNvSpPr/>
      </dsp:nvSpPr>
      <dsp:spPr>
        <a:xfrm>
          <a:off x="0" y="1380285"/>
          <a:ext cx="4809506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Source Sans Pro"/>
              <a:ea typeface="Source Sans Pro"/>
            </a:rPr>
            <a:t>Umělecká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díla</a:t>
          </a:r>
          <a:r>
            <a:rPr lang="en-US" sz="1500" kern="1200" dirty="0">
              <a:latin typeface="Source Sans Pro"/>
              <a:ea typeface="Source Sans Pro"/>
            </a:rPr>
            <a:t> z </a:t>
          </a:r>
          <a:r>
            <a:rPr lang="en-US" sz="1500" kern="1200" dirty="0" err="1">
              <a:latin typeface="Source Sans Pro"/>
              <a:ea typeface="Source Sans Pro"/>
            </a:rPr>
            <a:t>doby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gotiky</a:t>
          </a:r>
          <a:r>
            <a:rPr lang="en-US" sz="1500" kern="1200" dirty="0">
              <a:latin typeface="Source Sans Pro"/>
              <a:ea typeface="Source Sans Pro"/>
            </a:rPr>
            <a:t>, </a:t>
          </a:r>
          <a:r>
            <a:rPr lang="en-US" sz="1500" kern="1200" dirty="0" err="1">
              <a:latin typeface="Source Sans Pro"/>
              <a:ea typeface="Source Sans Pro"/>
            </a:rPr>
            <a:t>renesance</a:t>
          </a:r>
          <a:r>
            <a:rPr lang="en-US" sz="1500" kern="1200" dirty="0">
              <a:latin typeface="Source Sans Pro"/>
              <a:ea typeface="Source Sans Pro"/>
            </a:rPr>
            <a:t> a </a:t>
          </a:r>
          <a:r>
            <a:rPr lang="en-US" sz="1500" kern="1200" dirty="0" err="1">
              <a:latin typeface="Source Sans Pro"/>
              <a:ea typeface="Source Sans Pro"/>
            </a:rPr>
            <a:t>baroka</a:t>
          </a:r>
          <a:r>
            <a:rPr lang="en-US" sz="1500" kern="1200" dirty="0">
              <a:latin typeface="Source Sans Pro"/>
              <a:ea typeface="Source Sans Pro"/>
            </a:rPr>
            <a:t>.</a:t>
          </a:r>
        </a:p>
      </dsp:txBody>
      <dsp:txXfrm>
        <a:off x="29798" y="1410083"/>
        <a:ext cx="4749910" cy="550814"/>
      </dsp:txXfrm>
    </dsp:sp>
    <dsp:sp modelId="{6A23CBE5-ACAD-4FDB-A676-DFE692BA9B32}">
      <dsp:nvSpPr>
        <dsp:cNvPr id="0" name=""/>
        <dsp:cNvSpPr/>
      </dsp:nvSpPr>
      <dsp:spPr>
        <a:xfrm>
          <a:off x="0" y="2033896"/>
          <a:ext cx="4809506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Source Sans Pro"/>
              <a:ea typeface="Source Sans Pro"/>
            </a:rPr>
            <a:t>Vzdělávací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instituce</a:t>
          </a:r>
          <a:r>
            <a:rPr lang="en-US" sz="1500" kern="1200" dirty="0">
              <a:latin typeface="Source Sans Pro"/>
              <a:ea typeface="Source Sans Pro"/>
            </a:rPr>
            <a:t> pro </a:t>
          </a:r>
          <a:r>
            <a:rPr lang="en-US" sz="1500" kern="1200" dirty="0" err="1">
              <a:latin typeface="Source Sans Pro"/>
              <a:ea typeface="Source Sans Pro"/>
            </a:rPr>
            <a:t>vzdělávání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dívek</a:t>
          </a:r>
          <a:r>
            <a:rPr lang="en-US" sz="1500" kern="1200" dirty="0">
              <a:latin typeface="Source Sans Pro"/>
              <a:ea typeface="Source Sans Pro"/>
            </a:rPr>
            <a:t> ze </a:t>
          </a:r>
          <a:r>
            <a:rPr lang="en-US" sz="1500" kern="1200" dirty="0" err="1">
              <a:latin typeface="Source Sans Pro"/>
              <a:ea typeface="Source Sans Pro"/>
            </a:rPr>
            <a:t>šlechtických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rodin</a:t>
          </a:r>
          <a:r>
            <a:rPr lang="en-US" sz="1500" kern="1200" dirty="0">
              <a:latin typeface="Source Sans Pro"/>
              <a:ea typeface="Source Sans Pro"/>
            </a:rPr>
            <a:t>.</a:t>
          </a:r>
        </a:p>
      </dsp:txBody>
      <dsp:txXfrm>
        <a:off x="29798" y="2063694"/>
        <a:ext cx="4749910" cy="550814"/>
      </dsp:txXfrm>
    </dsp:sp>
    <dsp:sp modelId="{B5B0E1E4-0ECA-4C7C-A173-27931F7557EC}">
      <dsp:nvSpPr>
        <dsp:cNvPr id="0" name=""/>
        <dsp:cNvSpPr/>
      </dsp:nvSpPr>
      <dsp:spPr>
        <a:xfrm>
          <a:off x="0" y="2687507"/>
          <a:ext cx="4809506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Source Sans Pro"/>
              <a:ea typeface="Source Sans Pro"/>
            </a:rPr>
            <a:t>Bezpečné</a:t>
          </a:r>
          <a:r>
            <a:rPr lang="en-US" sz="1500" kern="1200" dirty="0">
              <a:latin typeface="Source Sans Pro"/>
              <a:ea typeface="Source Sans Pro"/>
            </a:rPr>
            <a:t> a </a:t>
          </a:r>
          <a:r>
            <a:rPr lang="en-US" sz="1500" kern="1200" dirty="0" err="1">
              <a:latin typeface="Source Sans Pro"/>
              <a:ea typeface="Source Sans Pro"/>
            </a:rPr>
            <a:t>přátelské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prostředí</a:t>
          </a:r>
          <a:r>
            <a:rPr lang="en-US" sz="1500" kern="1200" dirty="0">
              <a:latin typeface="Source Sans Pro"/>
              <a:ea typeface="Source Sans Pro"/>
            </a:rPr>
            <a:t> pro </a:t>
          </a:r>
          <a:r>
            <a:rPr lang="en-US" sz="1500" kern="1200" dirty="0" err="1">
              <a:latin typeface="Source Sans Pro"/>
              <a:ea typeface="Source Sans Pro"/>
            </a:rPr>
            <a:t>dívky</a:t>
          </a:r>
          <a:r>
            <a:rPr lang="en-US" sz="1500" kern="1200" dirty="0">
              <a:latin typeface="Source Sans Pro"/>
              <a:ea typeface="Source Sans Pro"/>
            </a:rPr>
            <a:t>.</a:t>
          </a:r>
        </a:p>
      </dsp:txBody>
      <dsp:txXfrm>
        <a:off x="29798" y="2717305"/>
        <a:ext cx="4749910" cy="550814"/>
      </dsp:txXfrm>
    </dsp:sp>
    <dsp:sp modelId="{C70590B5-2A3A-4129-BDDD-69463755962C}">
      <dsp:nvSpPr>
        <dsp:cNvPr id="0" name=""/>
        <dsp:cNvSpPr/>
      </dsp:nvSpPr>
      <dsp:spPr>
        <a:xfrm>
          <a:off x="0" y="3341118"/>
          <a:ext cx="4809506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Source Sans Pro"/>
              <a:ea typeface="Source Sans Pro"/>
            </a:rPr>
            <a:t>Dnes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turistická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atrakce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nabízející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návštěvníkům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krásný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pohled</a:t>
          </a:r>
          <a:r>
            <a:rPr lang="en-US" sz="1500" kern="1200" dirty="0">
              <a:latin typeface="Source Sans Pro"/>
              <a:ea typeface="Source Sans Pro"/>
            </a:rPr>
            <a:t> do </a:t>
          </a:r>
          <a:r>
            <a:rPr lang="en-US" sz="1500" kern="1200" dirty="0" err="1">
              <a:latin typeface="Source Sans Pro"/>
              <a:ea typeface="Source Sans Pro"/>
            </a:rPr>
            <a:t>minulosti</a:t>
          </a:r>
          <a:r>
            <a:rPr lang="en-US" sz="1500" kern="1200" dirty="0">
              <a:latin typeface="Source Sans Pro"/>
              <a:ea typeface="Source Sans Pro"/>
            </a:rPr>
            <a:t>.</a:t>
          </a:r>
        </a:p>
      </dsp:txBody>
      <dsp:txXfrm>
        <a:off x="29798" y="3370916"/>
        <a:ext cx="4749910" cy="550814"/>
      </dsp:txXfrm>
    </dsp:sp>
    <dsp:sp modelId="{75F29559-CADB-4FE8-92F9-652B16A5FA72}">
      <dsp:nvSpPr>
        <dsp:cNvPr id="0" name=""/>
        <dsp:cNvSpPr/>
      </dsp:nvSpPr>
      <dsp:spPr>
        <a:xfrm>
          <a:off x="0" y="3994729"/>
          <a:ext cx="4809506" cy="610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Source Sans Pro"/>
              <a:ea typeface="Source Sans Pro"/>
            </a:rPr>
            <a:t>,,</a:t>
          </a:r>
          <a:r>
            <a:rPr lang="en-US" sz="1500" kern="1200" dirty="0" err="1">
              <a:latin typeface="Source Sans Pro"/>
              <a:ea typeface="Source Sans Pro"/>
            </a:rPr>
            <a:t>Velmi</a:t>
          </a:r>
          <a:r>
            <a:rPr lang="en-US" sz="1500" kern="1200" dirty="0">
              <a:latin typeface="Source Sans Pro"/>
              <a:ea typeface="Source Sans Pro"/>
            </a:rPr>
            <a:t> </a:t>
          </a:r>
          <a:r>
            <a:rPr lang="en-US" sz="1500" kern="1200" dirty="0" err="1">
              <a:latin typeface="Source Sans Pro"/>
              <a:ea typeface="Source Sans Pro"/>
            </a:rPr>
            <a:t>krásný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výhled</a:t>
          </a:r>
          <a:r>
            <a:rPr lang="en-US" sz="1500" kern="1200" dirty="0">
              <a:latin typeface="Source Sans Pro"/>
              <a:ea typeface="Source Sans Pro"/>
            </a:rPr>
            <a:t>, </a:t>
          </a:r>
          <a:r>
            <a:rPr lang="en-US" sz="1500" kern="1200" dirty="0" err="1">
              <a:latin typeface="Source Sans Pro"/>
              <a:ea typeface="Source Sans Pro"/>
            </a:rPr>
            <a:t>jsme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dojatí</a:t>
          </a:r>
          <a:r>
            <a:rPr lang="en-US" sz="1500" kern="1200" dirty="0">
              <a:latin typeface="Source Sans Pro"/>
              <a:ea typeface="Source Sans Pro"/>
            </a:rPr>
            <a:t>. </a:t>
          </a:r>
          <a:r>
            <a:rPr lang="en-US" sz="1500" kern="1200" dirty="0" err="1">
              <a:latin typeface="Source Sans Pro"/>
              <a:ea typeface="Source Sans Pro"/>
            </a:rPr>
            <a:t>Dozvěděli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jsme</a:t>
          </a:r>
          <a:r>
            <a:rPr lang="en-US" sz="1500" kern="1200" dirty="0">
              <a:latin typeface="Source Sans Pro"/>
              <a:ea typeface="Source Sans Pro"/>
            </a:rPr>
            <a:t> se </a:t>
          </a:r>
          <a:r>
            <a:rPr lang="en-US" sz="1500" kern="1200" dirty="0" err="1">
              <a:latin typeface="Source Sans Pro"/>
              <a:ea typeface="Source Sans Pro"/>
            </a:rPr>
            <a:t>mnoho</a:t>
          </a:r>
          <a:r>
            <a:rPr lang="en-US" sz="1500" kern="1200" dirty="0">
              <a:latin typeface="Source Sans Pro"/>
              <a:ea typeface="Source Sans Pro"/>
            </a:rPr>
            <a:t> </a:t>
          </a:r>
          <a:r>
            <a:rPr lang="en-US" sz="1500" kern="1200" dirty="0" err="1">
              <a:latin typeface="Source Sans Pro"/>
              <a:ea typeface="Source Sans Pro"/>
            </a:rPr>
            <a:t>zajímavostí</a:t>
          </a:r>
          <a:r>
            <a:rPr lang="en-US" sz="1500" kern="1200" dirty="0">
              <a:latin typeface="Source Sans Pro"/>
              <a:ea typeface="Source Sans Pro"/>
            </a:rPr>
            <a:t> z </a:t>
          </a:r>
          <a:r>
            <a:rPr lang="en-US" sz="1500" kern="1200" dirty="0" err="1">
              <a:latin typeface="Source Sans Pro"/>
              <a:ea typeface="Source Sans Pro"/>
            </a:rPr>
            <a:t>historie</a:t>
          </a:r>
          <a:r>
            <a:rPr lang="en-US" sz="1500" kern="1200" dirty="0">
              <a:latin typeface="Source Sans Pro"/>
              <a:ea typeface="Source Sans Pro"/>
            </a:rPr>
            <a:t>.</a:t>
          </a:r>
        </a:p>
      </dsp:txBody>
      <dsp:txXfrm>
        <a:off x="29798" y="4024527"/>
        <a:ext cx="4749910" cy="55081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7C2EE-C7FC-4657-99D9-EB4659DA9EF4}">
      <dsp:nvSpPr>
        <dsp:cNvPr id="0" name=""/>
        <dsp:cNvSpPr/>
      </dsp:nvSpPr>
      <dsp:spPr>
        <a:xfrm>
          <a:off x="0" y="846082"/>
          <a:ext cx="5221026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Unikátní přírodní útvar.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23988" y="870070"/>
        <a:ext cx="5173050" cy="443424"/>
      </dsp:txXfrm>
    </dsp:sp>
    <dsp:sp modelId="{9ACF9138-A175-4583-A897-BD2FAFDA4470}">
      <dsp:nvSpPr>
        <dsp:cNvPr id="0" name=""/>
        <dsp:cNvSpPr/>
      </dsp:nvSpPr>
      <dsp:spPr>
        <a:xfrm>
          <a:off x="0" y="1395082"/>
          <a:ext cx="5221026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Ochrana vzácných druhů rostlin a živočichů.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23988" y="1419070"/>
        <a:ext cx="5173050" cy="443424"/>
      </dsp:txXfrm>
    </dsp:sp>
    <dsp:sp modelId="{A9F73526-335E-4D1A-8399-4D7EA07FFABE}">
      <dsp:nvSpPr>
        <dsp:cNvPr id="0" name=""/>
        <dsp:cNvSpPr/>
      </dsp:nvSpPr>
      <dsp:spPr>
        <a:xfrm>
          <a:off x="0" y="1944082"/>
          <a:ext cx="5221026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Chráněné území s cennými biotopy.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23988" y="1968070"/>
        <a:ext cx="5173050" cy="443424"/>
      </dsp:txXfrm>
    </dsp:sp>
    <dsp:sp modelId="{8973D609-FB82-4B48-B847-7E532ABA9E5F}">
      <dsp:nvSpPr>
        <dsp:cNvPr id="0" name=""/>
        <dsp:cNvSpPr/>
      </dsp:nvSpPr>
      <dsp:spPr>
        <a:xfrm>
          <a:off x="0" y="2493082"/>
          <a:ext cx="5221026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Významná lokalita pro botaniky a zoology.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23988" y="2517070"/>
        <a:ext cx="5173050" cy="443424"/>
      </dsp:txXfrm>
    </dsp:sp>
    <dsp:sp modelId="{3797A509-222B-44BB-B613-8ADA2F16D932}">
      <dsp:nvSpPr>
        <dsp:cNvPr id="0" name=""/>
        <dsp:cNvSpPr/>
      </dsp:nvSpPr>
      <dsp:spPr>
        <a:xfrm>
          <a:off x="0" y="3042082"/>
          <a:ext cx="5221026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Oblíbené místo pro turisty a milovníky přírody.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23988" y="3066070"/>
        <a:ext cx="5173050" cy="443424"/>
      </dsp:txXfrm>
    </dsp:sp>
    <dsp:sp modelId="{E9160C0D-60FD-4F6E-A168-1F56911B38F5}">
      <dsp:nvSpPr>
        <dsp:cNvPr id="0" name=""/>
        <dsp:cNvSpPr/>
      </dsp:nvSpPr>
      <dsp:spPr>
        <a:xfrm>
          <a:off x="0" y="3591082"/>
          <a:ext cx="5221026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Přírodní oáza v těsné blízkosti města.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23988" y="3615070"/>
        <a:ext cx="5173050" cy="4434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2A2592-BD78-48D1-97B6-ACFB3F292C89}">
      <dsp:nvSpPr>
        <dsp:cNvPr id="0" name=""/>
        <dsp:cNvSpPr/>
      </dsp:nvSpPr>
      <dsp:spPr>
        <a:xfrm>
          <a:off x="0" y="75817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Pohyb v rezervaci postavenou ZOO Praha.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97406"/>
        <a:ext cx="10472422" cy="399082"/>
      </dsp:txXfrm>
    </dsp:sp>
    <dsp:sp modelId="{6B50BD0A-1AA5-4935-A11F-62F668E68FD4}">
      <dsp:nvSpPr>
        <dsp:cNvPr id="0" name=""/>
        <dsp:cNvSpPr/>
      </dsp:nvSpPr>
      <dsp:spPr>
        <a:xfrm>
          <a:off x="0" y="569917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První kůň v rezervaci od roku 2021.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591506"/>
        <a:ext cx="10472422" cy="399082"/>
      </dsp:txXfrm>
    </dsp:sp>
    <dsp:sp modelId="{C230551C-0CA5-4DA7-A60A-2CD2CCA488F2}">
      <dsp:nvSpPr>
        <dsp:cNvPr id="0" name=""/>
        <dsp:cNvSpPr/>
      </dsp:nvSpPr>
      <dsp:spPr>
        <a:xfrm>
          <a:off x="0" y="1064017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Poslední divocí koně.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1085606"/>
        <a:ext cx="10472422" cy="399082"/>
      </dsp:txXfrm>
    </dsp:sp>
    <dsp:sp modelId="{FB8A241E-1233-47DD-993F-9A5E8B0464A9}">
      <dsp:nvSpPr>
        <dsp:cNvPr id="0" name=""/>
        <dsp:cNvSpPr/>
      </dsp:nvSpPr>
      <dsp:spPr>
        <a:xfrm>
          <a:off x="0" y="1558117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V druhé polovině 20. století téměř vyhuben.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1579706"/>
        <a:ext cx="10472422" cy="399082"/>
      </dsp:txXfrm>
    </dsp:sp>
    <dsp:sp modelId="{43F6C61B-EE81-4C0F-90A8-A3FB25E492E4}">
      <dsp:nvSpPr>
        <dsp:cNvPr id="0" name=""/>
        <dsp:cNvSpPr/>
      </dsp:nvSpPr>
      <dsp:spPr>
        <a:xfrm>
          <a:off x="0" y="2052217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Na konci 20. století snaha vrátit koně Převalského do volné přírody v Mongolsku a Číně.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2073806"/>
        <a:ext cx="10472422" cy="399082"/>
      </dsp:txXfrm>
    </dsp:sp>
    <dsp:sp modelId="{757147AC-A1BE-4DC7-9674-9DB29273296F}">
      <dsp:nvSpPr>
        <dsp:cNvPr id="0" name=""/>
        <dsp:cNvSpPr/>
      </dsp:nvSpPr>
      <dsp:spPr>
        <a:xfrm>
          <a:off x="0" y="2546317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Kůň Převalského váží kolem 250 kg a délku těla kolem 250 cm.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2567906"/>
        <a:ext cx="10472422" cy="399082"/>
      </dsp:txXfrm>
    </dsp:sp>
    <dsp:sp modelId="{D1F4C4E7-F9D3-4600-9503-C01F32090462}">
      <dsp:nvSpPr>
        <dsp:cNvPr id="0" name=""/>
        <dsp:cNvSpPr/>
      </dsp:nvSpPr>
      <dsp:spPr>
        <a:xfrm>
          <a:off x="0" y="3040417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Mohutná hlava, tmavý pruh na hřbetě a příčné pruhování na končetinách.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3062006"/>
        <a:ext cx="10472422" cy="399082"/>
      </dsp:txXfrm>
    </dsp:sp>
    <dsp:sp modelId="{236B363D-F30A-4050-816F-1F2F78B65C4C}">
      <dsp:nvSpPr>
        <dsp:cNvPr id="0" name=""/>
        <dsp:cNvSpPr/>
      </dsp:nvSpPr>
      <dsp:spPr>
        <a:xfrm>
          <a:off x="0" y="3534517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Od domestikovaného koně se liší zavalitější postavou a kratšími končetinami.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3556106"/>
        <a:ext cx="10472422" cy="399082"/>
      </dsp:txXfrm>
    </dsp:sp>
    <dsp:sp modelId="{E990451D-AAED-45AF-B124-4E32E3378E5B}">
      <dsp:nvSpPr>
        <dsp:cNvPr id="0" name=""/>
        <dsp:cNvSpPr/>
      </dsp:nvSpPr>
      <dsp:spPr>
        <a:xfrm>
          <a:off x="0" y="4028616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Před pronásledováním pastevců výskyt na stepích  a pouštích střední Asie.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21589" y="4050205"/>
        <a:ext cx="10472422" cy="3990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F7132-5E0C-47E6-B3CA-F5E50E021659}">
      <dsp:nvSpPr>
        <dsp:cNvPr id="0" name=""/>
        <dsp:cNvSpPr/>
      </dsp:nvSpPr>
      <dsp:spPr>
        <a:xfrm>
          <a:off x="0" y="25765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Francouzský geolog a paleontolog.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39730" y="65495"/>
        <a:ext cx="10436140" cy="734421"/>
      </dsp:txXfrm>
    </dsp:sp>
    <dsp:sp modelId="{D4F284EE-DC0C-4DA3-A942-1172E8C6E368}">
      <dsp:nvSpPr>
        <dsp:cNvPr id="0" name=""/>
        <dsp:cNvSpPr/>
      </dsp:nvSpPr>
      <dsp:spPr>
        <a:xfrm>
          <a:off x="0" y="897247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Žil v 19. století.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39730" y="936977"/>
        <a:ext cx="10436140" cy="734421"/>
      </dsp:txXfrm>
    </dsp:sp>
    <dsp:sp modelId="{EAF96DC0-37D0-4BCA-B8DA-08FDBC8D68AD}">
      <dsp:nvSpPr>
        <dsp:cNvPr id="0" name=""/>
        <dsp:cNvSpPr/>
      </dsp:nvSpPr>
      <dsp:spPr>
        <a:xfrm>
          <a:off x="0" y="1768728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Proslavil se svým výzkumem zkamenělin v Čechách, zejména v oblasti Barrandova, která je pojmenována po něm.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39730" y="1808458"/>
        <a:ext cx="10436140" cy="734421"/>
      </dsp:txXfrm>
    </dsp:sp>
    <dsp:sp modelId="{B0180427-4B72-45D6-B897-36B19BC74980}">
      <dsp:nvSpPr>
        <dsp:cNvPr id="0" name=""/>
        <dsp:cNvSpPr/>
      </dsp:nvSpPr>
      <dsp:spPr>
        <a:xfrm>
          <a:off x="0" y="2640209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Jeho důkladná práce přinesla důležité poznatky o geologii a paleontologii středního a spodního paleozoika.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39730" y="2679939"/>
        <a:ext cx="10436140" cy="734421"/>
      </dsp:txXfrm>
    </dsp:sp>
    <dsp:sp modelId="{8B69455D-4254-48BF-A56D-4116FCC4920D}">
      <dsp:nvSpPr>
        <dsp:cNvPr id="0" name=""/>
        <dsp:cNvSpPr/>
      </dsp:nvSpPr>
      <dsp:spPr>
        <a:xfrm>
          <a:off x="0" y="3511690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 err="1">
              <a:latin typeface="Source Sans Pro"/>
              <a:ea typeface="Source Sans Pro"/>
            </a:rPr>
            <a:t>Barrande</a:t>
          </a:r>
          <a:r>
            <a:rPr lang="cs-CZ" sz="2000" kern="1200" dirty="0">
              <a:latin typeface="Source Sans Pro"/>
              <a:ea typeface="Source Sans Pro"/>
            </a:rPr>
            <a:t> je považován za jednoho z předních badatelů své doby v oblasti zkamenělin a jeho práce je dodnes uznávána a studována.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39730" y="3551420"/>
        <a:ext cx="10436140" cy="73442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2E936-ECE6-49C6-A11F-0E367C25923C}">
      <dsp:nvSpPr>
        <dsp:cNvPr id="0" name=""/>
        <dsp:cNvSpPr/>
      </dsp:nvSpPr>
      <dsp:spPr>
        <a:xfrm>
          <a:off x="0" y="73964"/>
          <a:ext cx="5305301" cy="1312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O Joachimu Barrandovi jsme se dozvěděli velmi zajímavé informace i z jeho osobního života.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64093" y="138057"/>
        <a:ext cx="5177115" cy="1184773"/>
      </dsp:txXfrm>
    </dsp:sp>
    <dsp:sp modelId="{2A76AC61-868F-4F7E-9433-A6334041BD92}">
      <dsp:nvSpPr>
        <dsp:cNvPr id="0" name=""/>
        <dsp:cNvSpPr/>
      </dsp:nvSpPr>
      <dsp:spPr>
        <a:xfrm>
          <a:off x="0" y="1438763"/>
          <a:ext cx="5305301" cy="1312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Source Sans Pro"/>
              <a:ea typeface="Source Sans Pro"/>
            </a:rPr>
            <a:t>Při procházce  Prokopským údolím jsme viděli pozůstatky bývalých lomů, kde právě on nacházel cenné zkameněliny, které jsou popsány v jeho  dílech.</a:t>
          </a:r>
          <a:endParaRPr lang="en-US" sz="1800" kern="1200" dirty="0">
            <a:latin typeface="Source Sans Pro"/>
            <a:ea typeface="Source Sans Pro"/>
          </a:endParaRPr>
        </a:p>
      </dsp:txBody>
      <dsp:txXfrm>
        <a:off x="64093" y="1502856"/>
        <a:ext cx="5177115" cy="118477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C7176-6B3E-4D7E-AE22-4EB0CCE36DFC}">
      <dsp:nvSpPr>
        <dsp:cNvPr id="0" name=""/>
        <dsp:cNvSpPr/>
      </dsp:nvSpPr>
      <dsp:spPr>
        <a:xfrm>
          <a:off x="0" y="104619"/>
          <a:ext cx="6881924" cy="6961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Source Sans Pro"/>
              <a:ea typeface="Source Sans Pro"/>
            </a:rPr>
            <a:t>V jarním aspektu jsou převážně porosty dymnivek dutých viditelné na určitém typu stanoviště.</a:t>
          </a:r>
          <a:endParaRPr lang="en-US" sz="1700" kern="1200" dirty="0">
            <a:latin typeface="Source Sans Pro"/>
            <a:ea typeface="Source Sans Pro"/>
          </a:endParaRPr>
        </a:p>
      </dsp:txBody>
      <dsp:txXfrm>
        <a:off x="33983" y="138602"/>
        <a:ext cx="6813958" cy="628183"/>
      </dsp:txXfrm>
    </dsp:sp>
    <dsp:sp modelId="{90897CB2-AEA8-47E1-A43A-B2A5ABC009FD}">
      <dsp:nvSpPr>
        <dsp:cNvPr id="0" name=""/>
        <dsp:cNvSpPr/>
      </dsp:nvSpPr>
      <dsp:spPr>
        <a:xfrm>
          <a:off x="0" y="849729"/>
          <a:ext cx="6881924" cy="6961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Source Sans Pro"/>
              <a:ea typeface="Source Sans Pro"/>
            </a:rPr>
            <a:t>Stromové druhy zahrnují dub zimní a letní, habr obecný, lípu velkolistou, buk lesní, javor mléč a klen, javor babyku a jeřáb břek.</a:t>
          </a:r>
          <a:endParaRPr lang="en-US" sz="1700" kern="1200" dirty="0">
            <a:latin typeface="Source Sans Pro"/>
            <a:ea typeface="Source Sans Pro"/>
          </a:endParaRPr>
        </a:p>
      </dsp:txBody>
      <dsp:txXfrm>
        <a:off x="33983" y="883712"/>
        <a:ext cx="6813958" cy="628183"/>
      </dsp:txXfrm>
    </dsp:sp>
    <dsp:sp modelId="{7692E4F0-8BF1-4904-8FB3-9A0317E21831}">
      <dsp:nvSpPr>
        <dsp:cNvPr id="0" name=""/>
        <dsp:cNvSpPr/>
      </dsp:nvSpPr>
      <dsp:spPr>
        <a:xfrm>
          <a:off x="0" y="1594839"/>
          <a:ext cx="6881924" cy="6961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Source Sans Pro"/>
              <a:ea typeface="Source Sans Pro"/>
            </a:rPr>
            <a:t>Na valech Butovického hradiště se nacházejí šalvěj hajní, strdivka sedmihradská a další mnoho druhů rostlin.</a:t>
          </a:r>
          <a:endParaRPr lang="en-US" sz="1700" kern="1200" dirty="0">
            <a:latin typeface="Source Sans Pro"/>
            <a:ea typeface="Source Sans Pro"/>
          </a:endParaRPr>
        </a:p>
      </dsp:txBody>
      <dsp:txXfrm>
        <a:off x="33983" y="1628822"/>
        <a:ext cx="6813958" cy="628183"/>
      </dsp:txXfrm>
    </dsp:sp>
    <dsp:sp modelId="{1B2EEFB2-38F9-4A20-9645-2704CEBF2D16}">
      <dsp:nvSpPr>
        <dsp:cNvPr id="0" name=""/>
        <dsp:cNvSpPr/>
      </dsp:nvSpPr>
      <dsp:spPr>
        <a:xfrm>
          <a:off x="0" y="2339949"/>
          <a:ext cx="6881924" cy="6961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Source Sans Pro"/>
              <a:ea typeface="Source Sans Pro"/>
            </a:rPr>
            <a:t>Také jsou tu mnohé druhy hub, včetně vzácných hvězdovek a hřibu satana.</a:t>
          </a:r>
          <a:endParaRPr lang="en-US" sz="1700" kern="1200" dirty="0">
            <a:latin typeface="Source Sans Pro"/>
            <a:ea typeface="Source Sans Pro"/>
          </a:endParaRPr>
        </a:p>
      </dsp:txBody>
      <dsp:txXfrm>
        <a:off x="33983" y="2373932"/>
        <a:ext cx="6813958" cy="628183"/>
      </dsp:txXfrm>
    </dsp:sp>
    <dsp:sp modelId="{24769097-56D4-4319-B9B3-05020BA54616}">
      <dsp:nvSpPr>
        <dsp:cNvPr id="0" name=""/>
        <dsp:cNvSpPr/>
      </dsp:nvSpPr>
      <dsp:spPr>
        <a:xfrm>
          <a:off x="0" y="3085059"/>
          <a:ext cx="6881924" cy="6961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Source Sans Pro"/>
              <a:ea typeface="Source Sans Pro"/>
            </a:rPr>
            <a:t>V důsledku blízkosti velkoměsta se v Prokopském údolí zvyšuje počet invazních rostlin, z nichž je třeba zmínit výsadby a následně se šířící akáty.</a:t>
          </a:r>
          <a:endParaRPr lang="en-US" sz="1700" kern="1200" dirty="0">
            <a:latin typeface="Source Sans Pro"/>
            <a:ea typeface="Source Sans Pro"/>
          </a:endParaRPr>
        </a:p>
      </dsp:txBody>
      <dsp:txXfrm>
        <a:off x="33983" y="3119042"/>
        <a:ext cx="6813958" cy="628183"/>
      </dsp:txXfrm>
    </dsp:sp>
    <dsp:sp modelId="{00DCF0B3-C4A6-4A24-A669-5EE294774E9B}">
      <dsp:nvSpPr>
        <dsp:cNvPr id="0" name=""/>
        <dsp:cNvSpPr/>
      </dsp:nvSpPr>
      <dsp:spPr>
        <a:xfrm>
          <a:off x="0" y="3830169"/>
          <a:ext cx="6881924" cy="6961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Source Sans Pro"/>
              <a:ea typeface="Source Sans Pro"/>
            </a:rPr>
            <a:t>Tyto rostliny jsou nyní aktivně hubeny tím způsobem, že se pokácí a zbylý kmen se potře fialovou jedovatou látkou, aby odumřel i kořenový systém. </a:t>
          </a:r>
          <a:endParaRPr lang="en-US" sz="1700" kern="1200" dirty="0">
            <a:latin typeface="Source Sans Pro"/>
            <a:ea typeface="Source Sans Pro"/>
          </a:endParaRPr>
        </a:p>
      </dsp:txBody>
      <dsp:txXfrm>
        <a:off x="33983" y="3864152"/>
        <a:ext cx="6813958" cy="62818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0FCB6D-5863-4E85-94D0-7E64EFA5726A}">
      <dsp:nvSpPr>
        <dsp:cNvPr id="0" name=""/>
        <dsp:cNvSpPr/>
      </dsp:nvSpPr>
      <dsp:spPr>
        <a:xfrm>
          <a:off x="0" y="25765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V Prokopském údolí je mnoho různých druhů rostlin k vidění.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39730" y="65495"/>
        <a:ext cx="10436140" cy="734421"/>
      </dsp:txXfrm>
    </dsp:sp>
    <dsp:sp modelId="{F6C7CC87-912E-41FC-B0EC-EDEB7555F354}">
      <dsp:nvSpPr>
        <dsp:cNvPr id="0" name=""/>
        <dsp:cNvSpPr/>
      </dsp:nvSpPr>
      <dsp:spPr>
        <a:xfrm>
          <a:off x="0" y="897247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Některé z těchto druhů jsme viděli poprvé.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39730" y="936977"/>
        <a:ext cx="10436140" cy="734421"/>
      </dsp:txXfrm>
    </dsp:sp>
    <dsp:sp modelId="{74C12270-115A-488B-8BF8-7EF898EC4564}">
      <dsp:nvSpPr>
        <dsp:cNvPr id="0" name=""/>
        <dsp:cNvSpPr/>
      </dsp:nvSpPr>
      <dsp:spPr>
        <a:xfrm>
          <a:off x="0" y="1768728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Nacházejí se zde stepní rostliny, lesy pro stínomilné rostliny, louky s množstvím pampelišek a vápencové skály pro vápnomilnou vegetaci.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39730" y="1808458"/>
        <a:ext cx="10436140" cy="734421"/>
      </dsp:txXfrm>
    </dsp:sp>
    <dsp:sp modelId="{A61DEE10-3002-40BD-A370-E4A6B91E3750}">
      <dsp:nvSpPr>
        <dsp:cNvPr id="0" name=""/>
        <dsp:cNvSpPr/>
      </dsp:nvSpPr>
      <dsp:spPr>
        <a:xfrm>
          <a:off x="0" y="2640209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Prostředí zde poskytuje vhodné podmínky pro téměř jakoukoli českou (a možná i zahraniční) rostlinu.</a:t>
          </a:r>
          <a:endParaRPr lang="en-US" sz="2000" kern="1200">
            <a:latin typeface="Source Sans Pro"/>
            <a:ea typeface="Source Sans Pro"/>
          </a:endParaRPr>
        </a:p>
      </dsp:txBody>
      <dsp:txXfrm>
        <a:off x="39730" y="2679939"/>
        <a:ext cx="10436140" cy="734421"/>
      </dsp:txXfrm>
    </dsp:sp>
    <dsp:sp modelId="{849904DB-011D-4F05-8468-F62A627FFB50}">
      <dsp:nvSpPr>
        <dsp:cNvPr id="0" name=""/>
        <dsp:cNvSpPr/>
      </dsp:nvSpPr>
      <dsp:spPr>
        <a:xfrm>
          <a:off x="0" y="3511690"/>
          <a:ext cx="10515600" cy="813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>
              <a:latin typeface="Source Sans Pro"/>
              <a:ea typeface="Source Sans Pro"/>
            </a:rPr>
            <a:t>Navštívili jsme Skalničkovou zahradu poblíž Hlubočep. Na následujícím snímku jsou ukázky nyní kvetoucích rostlin.</a:t>
          </a:r>
        </a:p>
      </dsp:txBody>
      <dsp:txXfrm>
        <a:off x="39730" y="3551420"/>
        <a:ext cx="10436140" cy="73442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24381-65FF-4612-9214-F9EB5D296F42}">
      <dsp:nvSpPr>
        <dsp:cNvPr id="0" name=""/>
        <dsp:cNvSpPr/>
      </dsp:nvSpPr>
      <dsp:spPr>
        <a:xfrm>
          <a:off x="0" y="233829"/>
          <a:ext cx="10515600" cy="5896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latin typeface="Source Sans Pro"/>
              <a:ea typeface="Source Sans Pro"/>
            </a:rPr>
            <a:t>Vyskytují se spíše bezobratlí živočichové např. pavouci, plži, motýli a brouci ...</a:t>
          </a:r>
          <a:endParaRPr lang="en-US" sz="2400" kern="1200" dirty="0">
            <a:latin typeface="Source Sans Pro"/>
            <a:ea typeface="Source Sans Pro"/>
          </a:endParaRPr>
        </a:p>
      </dsp:txBody>
      <dsp:txXfrm>
        <a:off x="28786" y="262615"/>
        <a:ext cx="10458028" cy="532107"/>
      </dsp:txXfrm>
    </dsp:sp>
    <dsp:sp modelId="{0FF32A7F-3FE1-4DBD-8282-FAFB439E49F5}">
      <dsp:nvSpPr>
        <dsp:cNvPr id="0" name=""/>
        <dsp:cNvSpPr/>
      </dsp:nvSpPr>
      <dsp:spPr>
        <a:xfrm>
          <a:off x="0" y="892629"/>
          <a:ext cx="10515600" cy="5896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latin typeface="Source Sans Pro"/>
              <a:ea typeface="Source Sans Pro"/>
            </a:rPr>
            <a:t>Z obratlovců jsou zde zastoupeni převážně plazi, ptáci a savci.</a:t>
          </a:r>
          <a:endParaRPr lang="en-US" sz="2400" kern="1200" dirty="0">
            <a:latin typeface="Source Sans Pro"/>
            <a:ea typeface="Source Sans Pro"/>
          </a:endParaRPr>
        </a:p>
      </dsp:txBody>
      <dsp:txXfrm>
        <a:off x="28786" y="921415"/>
        <a:ext cx="10458028" cy="532107"/>
      </dsp:txXfrm>
    </dsp:sp>
    <dsp:sp modelId="{09808B53-322C-4330-8B2D-431BE412ED45}">
      <dsp:nvSpPr>
        <dsp:cNvPr id="0" name=""/>
        <dsp:cNvSpPr/>
      </dsp:nvSpPr>
      <dsp:spPr>
        <a:xfrm>
          <a:off x="0" y="1551429"/>
          <a:ext cx="10515600" cy="5896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latin typeface="Source Sans Pro"/>
              <a:ea typeface="Source Sans Pro"/>
            </a:rPr>
            <a:t>Dříve zde žily kolonie syslů obecných.</a:t>
          </a:r>
          <a:endParaRPr lang="en-US" sz="2400" kern="1200" dirty="0">
            <a:latin typeface="Source Sans Pro"/>
            <a:ea typeface="Source Sans Pro"/>
          </a:endParaRPr>
        </a:p>
      </dsp:txBody>
      <dsp:txXfrm>
        <a:off x="28786" y="1580215"/>
        <a:ext cx="10458028" cy="532107"/>
      </dsp:txXfrm>
    </dsp:sp>
    <dsp:sp modelId="{7E00D9B0-8C38-4C3C-822B-B00F7C71896A}">
      <dsp:nvSpPr>
        <dsp:cNvPr id="0" name=""/>
        <dsp:cNvSpPr/>
      </dsp:nvSpPr>
      <dsp:spPr>
        <a:xfrm>
          <a:off x="0" y="2210229"/>
          <a:ext cx="10515600" cy="5896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latin typeface="Source Sans Pro"/>
              <a:ea typeface="Source Sans Pro"/>
            </a:rPr>
            <a:t>A významná je fauna netopýrů, např. netopýr velký a spousta dalších.</a:t>
          </a:r>
          <a:endParaRPr lang="en-US" sz="2400" kern="1200" dirty="0">
            <a:latin typeface="Source Sans Pro"/>
            <a:ea typeface="Source Sans Pro"/>
          </a:endParaRPr>
        </a:p>
      </dsp:txBody>
      <dsp:txXfrm>
        <a:off x="28786" y="2239015"/>
        <a:ext cx="10458028" cy="532107"/>
      </dsp:txXfrm>
    </dsp:sp>
    <dsp:sp modelId="{1F3892AB-0548-40FA-A5FF-22D373DAC127}">
      <dsp:nvSpPr>
        <dsp:cNvPr id="0" name=""/>
        <dsp:cNvSpPr/>
      </dsp:nvSpPr>
      <dsp:spPr>
        <a:xfrm>
          <a:off x="0" y="2869029"/>
          <a:ext cx="10515600" cy="5896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latin typeface="Source Sans Pro"/>
              <a:ea typeface="Source Sans Pro"/>
            </a:rPr>
            <a:t>Také je zde velké naleziště trilobitů.</a:t>
          </a:r>
          <a:endParaRPr lang="en-US" sz="2400" kern="1200" dirty="0">
            <a:latin typeface="Source Sans Pro"/>
            <a:ea typeface="Source Sans Pro"/>
          </a:endParaRPr>
        </a:p>
      </dsp:txBody>
      <dsp:txXfrm>
        <a:off x="28786" y="2897815"/>
        <a:ext cx="10458028" cy="532107"/>
      </dsp:txXfrm>
    </dsp:sp>
    <dsp:sp modelId="{8765CB15-1350-4E6B-9ADB-81A06FC74816}">
      <dsp:nvSpPr>
        <dsp:cNvPr id="0" name=""/>
        <dsp:cNvSpPr/>
      </dsp:nvSpPr>
      <dsp:spPr>
        <a:xfrm>
          <a:off x="0" y="3527829"/>
          <a:ext cx="10515600" cy="5896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latin typeface="Source Sans Pro"/>
              <a:ea typeface="Source Sans Pro"/>
            </a:rPr>
            <a:t>Dozvěděl jsem se o fauně a flóře Prokopského údolí. </a:t>
          </a:r>
          <a:endParaRPr lang="en-US" sz="2400" kern="1200" dirty="0"/>
        </a:p>
      </dsp:txBody>
      <dsp:txXfrm>
        <a:off x="28786" y="3556615"/>
        <a:ext cx="10458028" cy="53210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37734-B3B2-4B40-AD99-E02281796B7A}">
      <dsp:nvSpPr>
        <dsp:cNvPr id="0" name=""/>
        <dsp:cNvSpPr/>
      </dsp:nvSpPr>
      <dsp:spPr>
        <a:xfrm>
          <a:off x="0" y="100223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latin typeface="Source Sans Pro"/>
              <a:ea typeface="Source Sans Pro"/>
            </a:rPr>
            <a:t>Nádraží Smíchov-</a:t>
          </a:r>
          <a:r>
            <a:rPr lang="cs-CZ" sz="1700" kern="1200" err="1">
              <a:latin typeface="Source Sans Pro"/>
              <a:ea typeface="Source Sans Pro"/>
            </a:rPr>
            <a:t>Semmering</a:t>
          </a:r>
          <a:endParaRPr lang="en-US" sz="1700" kern="1200" err="1">
            <a:latin typeface="Source Sans Pro"/>
            <a:ea typeface="Source Sans Pro"/>
          </a:endParaRPr>
        </a:p>
      </dsp:txBody>
      <dsp:txXfrm>
        <a:off x="20390" y="120613"/>
        <a:ext cx="10474820" cy="376910"/>
      </dsp:txXfrm>
    </dsp:sp>
    <dsp:sp modelId="{34B9EEC2-5DB7-421A-A71B-940C0C022537}">
      <dsp:nvSpPr>
        <dsp:cNvPr id="0" name=""/>
        <dsp:cNvSpPr/>
      </dsp:nvSpPr>
      <dsp:spPr>
        <a:xfrm>
          <a:off x="0" y="566873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latin typeface="Source Sans Pro"/>
              <a:ea typeface="Source Sans Pro"/>
            </a:rPr>
            <a:t>Dívčí hrady</a:t>
          </a:r>
          <a:endParaRPr lang="en-US" sz="1700" kern="1200">
            <a:latin typeface="Source Sans Pro"/>
            <a:ea typeface="Source Sans Pro"/>
          </a:endParaRPr>
        </a:p>
      </dsp:txBody>
      <dsp:txXfrm>
        <a:off x="20390" y="587263"/>
        <a:ext cx="10474820" cy="376910"/>
      </dsp:txXfrm>
    </dsp:sp>
    <dsp:sp modelId="{0D107E7E-97FF-4959-8A9B-D5B5E5D15379}">
      <dsp:nvSpPr>
        <dsp:cNvPr id="0" name=""/>
        <dsp:cNvSpPr/>
      </dsp:nvSpPr>
      <dsp:spPr>
        <a:xfrm>
          <a:off x="0" y="1033523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latin typeface="Source Sans Pro"/>
              <a:ea typeface="Source Sans Pro"/>
            </a:rPr>
            <a:t>Koně Převalského</a:t>
          </a:r>
          <a:endParaRPr lang="en-US" sz="1700" kern="1200">
            <a:latin typeface="Source Sans Pro"/>
            <a:ea typeface="Source Sans Pro"/>
          </a:endParaRPr>
        </a:p>
      </dsp:txBody>
      <dsp:txXfrm>
        <a:off x="20390" y="1053913"/>
        <a:ext cx="10474820" cy="376910"/>
      </dsp:txXfrm>
    </dsp:sp>
    <dsp:sp modelId="{60CAA175-7CE8-44EA-B632-1AAD69E91EF2}">
      <dsp:nvSpPr>
        <dsp:cNvPr id="0" name=""/>
        <dsp:cNvSpPr/>
      </dsp:nvSpPr>
      <dsp:spPr>
        <a:xfrm>
          <a:off x="0" y="1500173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err="1">
              <a:latin typeface="Source Sans Pro"/>
              <a:ea typeface="Source Sans Pro"/>
            </a:rPr>
            <a:t>Skalničková</a:t>
          </a:r>
          <a:r>
            <a:rPr lang="cs-CZ" sz="1700" kern="1200">
              <a:latin typeface="Source Sans Pro"/>
              <a:ea typeface="Source Sans Pro"/>
            </a:rPr>
            <a:t> zahrada</a:t>
          </a:r>
          <a:endParaRPr lang="en-US" sz="1700" kern="1200">
            <a:latin typeface="Source Sans Pro"/>
            <a:ea typeface="Source Sans Pro"/>
          </a:endParaRPr>
        </a:p>
      </dsp:txBody>
      <dsp:txXfrm>
        <a:off x="20390" y="1520563"/>
        <a:ext cx="10474820" cy="376910"/>
      </dsp:txXfrm>
    </dsp:sp>
    <dsp:sp modelId="{CBCD3DDD-0E30-4BAF-9957-B3629B67821C}">
      <dsp:nvSpPr>
        <dsp:cNvPr id="0" name=""/>
        <dsp:cNvSpPr/>
      </dsp:nvSpPr>
      <dsp:spPr>
        <a:xfrm>
          <a:off x="0" y="1966823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latin typeface="Source Sans Pro"/>
              <a:ea typeface="Source Sans Pro"/>
            </a:rPr>
            <a:t>Prokopské jezírko</a:t>
          </a:r>
          <a:endParaRPr lang="en-US" sz="1700" kern="1200">
            <a:latin typeface="Source Sans Pro"/>
            <a:ea typeface="Source Sans Pro"/>
          </a:endParaRPr>
        </a:p>
      </dsp:txBody>
      <dsp:txXfrm>
        <a:off x="20390" y="1987213"/>
        <a:ext cx="10474820" cy="376910"/>
      </dsp:txXfrm>
    </dsp:sp>
    <dsp:sp modelId="{8E7E7389-D255-40A6-BD7F-9735DF1172FE}">
      <dsp:nvSpPr>
        <dsp:cNvPr id="0" name=""/>
        <dsp:cNvSpPr/>
      </dsp:nvSpPr>
      <dsp:spPr>
        <a:xfrm>
          <a:off x="0" y="2433473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latin typeface="Source Sans Pro"/>
              <a:ea typeface="Source Sans Pro"/>
            </a:rPr>
            <a:t>Dračí sluj</a:t>
          </a:r>
          <a:endParaRPr lang="en-US" sz="1700" kern="1200">
            <a:latin typeface="Source Sans Pro"/>
            <a:ea typeface="Source Sans Pro"/>
          </a:endParaRPr>
        </a:p>
      </dsp:txBody>
      <dsp:txXfrm>
        <a:off x="20390" y="2453863"/>
        <a:ext cx="10474820" cy="376910"/>
      </dsp:txXfrm>
    </dsp:sp>
    <dsp:sp modelId="{AA5FE35C-52E8-47C2-92B9-7D6896C8DE4E}">
      <dsp:nvSpPr>
        <dsp:cNvPr id="0" name=""/>
        <dsp:cNvSpPr/>
      </dsp:nvSpPr>
      <dsp:spPr>
        <a:xfrm>
          <a:off x="0" y="2900124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latin typeface="Source Sans Pro"/>
              <a:ea typeface="Source Sans Pro"/>
            </a:rPr>
            <a:t>Červený lom</a:t>
          </a:r>
          <a:endParaRPr lang="en-US" sz="1700" kern="1200">
            <a:latin typeface="Source Sans Pro"/>
            <a:ea typeface="Source Sans Pro"/>
          </a:endParaRPr>
        </a:p>
      </dsp:txBody>
      <dsp:txXfrm>
        <a:off x="20390" y="2920514"/>
        <a:ext cx="10474820" cy="376910"/>
      </dsp:txXfrm>
    </dsp:sp>
    <dsp:sp modelId="{DF4388A8-28D9-43A1-800D-C94783336C11}">
      <dsp:nvSpPr>
        <dsp:cNvPr id="0" name=""/>
        <dsp:cNvSpPr/>
      </dsp:nvSpPr>
      <dsp:spPr>
        <a:xfrm>
          <a:off x="0" y="3366774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latin typeface="Source Sans Pro"/>
              <a:ea typeface="Source Sans Pro"/>
            </a:rPr>
            <a:t>Dalejský potok</a:t>
          </a:r>
          <a:endParaRPr lang="en-US" sz="1700" kern="1200">
            <a:latin typeface="Source Sans Pro"/>
            <a:ea typeface="Source Sans Pro"/>
          </a:endParaRPr>
        </a:p>
      </dsp:txBody>
      <dsp:txXfrm>
        <a:off x="20390" y="3387164"/>
        <a:ext cx="10474820" cy="376910"/>
      </dsp:txXfrm>
    </dsp:sp>
    <dsp:sp modelId="{1AD32EA2-F196-43E3-BF1F-307547D64F4E}">
      <dsp:nvSpPr>
        <dsp:cNvPr id="0" name=""/>
        <dsp:cNvSpPr/>
      </dsp:nvSpPr>
      <dsp:spPr>
        <a:xfrm>
          <a:off x="0" y="3833424"/>
          <a:ext cx="10515600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latin typeface="Source Sans Pro"/>
              <a:ea typeface="Source Sans Pro"/>
            </a:rPr>
            <a:t>Nádraží Holyně</a:t>
          </a:r>
          <a:endParaRPr lang="en-US" sz="1700" kern="1200">
            <a:latin typeface="Source Sans Pro"/>
            <a:ea typeface="Source Sans Pro"/>
          </a:endParaRPr>
        </a:p>
      </dsp:txBody>
      <dsp:txXfrm>
        <a:off x="20390" y="3853814"/>
        <a:ext cx="10474820" cy="37691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054C4-DE7E-4C93-B9C6-2B10E121DD7D}">
      <dsp:nvSpPr>
        <dsp:cNvPr id="0" name=""/>
        <dsp:cNvSpPr/>
      </dsp:nvSpPr>
      <dsp:spPr>
        <a:xfrm>
          <a:off x="0" y="560059"/>
          <a:ext cx="10753106" cy="491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Muzeum v Jílovém u Prahy  = zjistili jsme, jakými způsoby se těžilo zlato a jak se zpracovávalo.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23988" y="584047"/>
        <a:ext cx="10705130" cy="443424"/>
      </dsp:txXfrm>
    </dsp:sp>
    <dsp:sp modelId="{E0DDBA13-C6E9-4F10-9ACC-96A7B986EC1A}">
      <dsp:nvSpPr>
        <dsp:cNvPr id="0" name=""/>
        <dsp:cNvSpPr/>
      </dsp:nvSpPr>
      <dsp:spPr>
        <a:xfrm>
          <a:off x="0" y="1109059"/>
          <a:ext cx="10753106" cy="491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Návštěva těžebních štol = dozvěděli jsme se, jak hledat žíly zlata a jak těžké podmínky tu byly.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23988" y="1133047"/>
        <a:ext cx="10705130" cy="443424"/>
      </dsp:txXfrm>
    </dsp:sp>
    <dsp:sp modelId="{AE6DD71B-BA79-469D-8FE9-12CE34D5CB2B}">
      <dsp:nvSpPr>
        <dsp:cNvPr id="0" name=""/>
        <dsp:cNvSpPr/>
      </dsp:nvSpPr>
      <dsp:spPr>
        <a:xfrm>
          <a:off x="0" y="1658059"/>
          <a:ext cx="10753106" cy="491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Historický vlak </a:t>
          </a:r>
          <a:r>
            <a:rPr lang="cs-CZ" sz="2000" kern="1200" dirty="0" err="1">
              <a:latin typeface="Source Sans Pro"/>
              <a:ea typeface="Source Sans Pro"/>
            </a:rPr>
            <a:t>Semmering</a:t>
          </a:r>
          <a:r>
            <a:rPr lang="cs-CZ" sz="2000" kern="1200" dirty="0">
              <a:latin typeface="Source Sans Pro"/>
              <a:ea typeface="Source Sans Pro"/>
            </a:rPr>
            <a:t> = obdivuhodná stavba tratě, viadukty a výhledy do Prokopské údolí.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23988" y="1682047"/>
        <a:ext cx="10705130" cy="443424"/>
      </dsp:txXfrm>
    </dsp:sp>
    <dsp:sp modelId="{3D694CF6-8B30-4A4D-9C13-4783ED99B527}">
      <dsp:nvSpPr>
        <dsp:cNvPr id="0" name=""/>
        <dsp:cNvSpPr/>
      </dsp:nvSpPr>
      <dsp:spPr>
        <a:xfrm>
          <a:off x="0" y="2207059"/>
          <a:ext cx="10753106" cy="491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Poznali jsme mnoho  druhů rostlin.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23988" y="2231047"/>
        <a:ext cx="10705130" cy="443424"/>
      </dsp:txXfrm>
    </dsp:sp>
    <dsp:sp modelId="{6723D676-9032-4232-AC34-8D0F7E215B6F}">
      <dsp:nvSpPr>
        <dsp:cNvPr id="0" name=""/>
        <dsp:cNvSpPr/>
      </dsp:nvSpPr>
      <dsp:spPr>
        <a:xfrm>
          <a:off x="0" y="2756059"/>
          <a:ext cx="10753106" cy="491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Zaujal nás výběh koní Převalského na Dívčích hradech.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23988" y="2780047"/>
        <a:ext cx="10705130" cy="443424"/>
      </dsp:txXfrm>
    </dsp:sp>
    <dsp:sp modelId="{6C74479E-0275-47BE-BF51-CBE37F4D6A7D}">
      <dsp:nvSpPr>
        <dsp:cNvPr id="0" name=""/>
        <dsp:cNvSpPr/>
      </dsp:nvSpPr>
      <dsp:spPr>
        <a:xfrm>
          <a:off x="0" y="3305059"/>
          <a:ext cx="10753106" cy="491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Velmi se nám líbilo i Prokopské jezírko a cesta celým údolím.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23988" y="3329047"/>
        <a:ext cx="10705130" cy="443424"/>
      </dsp:txXfrm>
    </dsp:sp>
    <dsp:sp modelId="{F6128288-DA84-4F78-A2B9-2A8C36891B84}">
      <dsp:nvSpPr>
        <dsp:cNvPr id="0" name=""/>
        <dsp:cNvSpPr/>
      </dsp:nvSpPr>
      <dsp:spPr>
        <a:xfrm>
          <a:off x="0" y="3854059"/>
          <a:ext cx="10753106" cy="491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Source Sans Pro"/>
              <a:ea typeface="Source Sans Pro"/>
            </a:rPr>
            <a:t>Zajímavá byla i návštěva </a:t>
          </a:r>
          <a:r>
            <a:rPr lang="cs-CZ" sz="2000" kern="1200" dirty="0" err="1">
              <a:latin typeface="Source Sans Pro"/>
              <a:ea typeface="Source Sans Pro"/>
            </a:rPr>
            <a:t>Skalničkové</a:t>
          </a:r>
          <a:r>
            <a:rPr lang="cs-CZ" sz="2000" kern="1200" dirty="0">
              <a:latin typeface="Source Sans Pro"/>
              <a:ea typeface="Source Sans Pro"/>
            </a:rPr>
            <a:t> zahrady.</a:t>
          </a:r>
          <a:endParaRPr lang="en-US" sz="2000" kern="1200" dirty="0">
            <a:latin typeface="Source Sans Pro"/>
            <a:ea typeface="Source Sans Pro"/>
          </a:endParaRPr>
        </a:p>
      </dsp:txBody>
      <dsp:txXfrm>
        <a:off x="23988" y="3878047"/>
        <a:ext cx="10705130" cy="443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hyperlink" Target="https://cdn.kudyznudy.cz/files/7e/7e7eab5b-877b-4574-9b8a-1b1e61c4b7ea.webp?v=20221008143826" TargetMode="External"/><Relationship Id="rId7" Type="http://schemas.openxmlformats.org/officeDocument/2006/relationships/diagramColors" Target="../diagrams/colors10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hyperlink" Target="https://cdn.kudyznudy.cz/files/e1/e1d72c76-69c4-47a3-9fbf-c7bdd1f1ff6e.webp?v=20221008143827" TargetMode="External"/><Relationship Id="rId7" Type="http://schemas.openxmlformats.org/officeDocument/2006/relationships/diagramColors" Target="../diagrams/colors11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44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Relationship Id="rId9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tvorove.cz/wp-content/uploads/2021/05/Svet_naruby_Netopyr_velky_1-e1621095247272-1000x667.jpg" TargetMode="External"/><Relationship Id="rId7" Type="http://schemas.openxmlformats.org/officeDocument/2006/relationships/hyperlink" Target="https://upload.wikimedia.org/wikipedia/commons/5/5c/Atypus_affinis_natur.jpg" TargetMode="Externa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hyperlink" Target="http://www.naturabohemica.cz/Chondrina-avenacea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53666" y="2038180"/>
            <a:ext cx="6130957" cy="1575362"/>
          </a:xfrm>
          <a:noFill/>
        </p:spPr>
        <p:txBody>
          <a:bodyPr>
            <a:normAutofit/>
          </a:bodyPr>
          <a:lstStyle/>
          <a:p>
            <a:pPr algn="l"/>
            <a:r>
              <a:rPr lang="cs-CZ" sz="5200">
                <a:latin typeface="Source Sans Pro"/>
                <a:ea typeface="Source Sans Pro"/>
                <a:cs typeface="Calibri Light"/>
              </a:rPr>
              <a:t>Honba za pokladem</a:t>
            </a:r>
          </a:p>
        </p:txBody>
      </p:sp>
      <p:pic>
        <p:nvPicPr>
          <p:cNvPr id="6" name="Obrázek 6" descr="Obsah obrázku nádoba&#10;&#10;Popis se vygeneroval automaticky.">
            <a:extLst>
              <a:ext uri="{FF2B5EF4-FFF2-40B4-BE49-F238E27FC236}">
                <a16:creationId xmlns:a16="http://schemas.microsoft.com/office/drawing/2014/main" id="{4FC40672-5885-6520-0841-C5B78EF294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r="-2" b="-2"/>
          <a:stretch/>
        </p:blipFill>
        <p:spPr>
          <a:xfrm>
            <a:off x="837279" y="1100676"/>
            <a:ext cx="4753919" cy="465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" name="Rectangle 205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E48E57B-3370-73CF-4C38-A1E5377CC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cs-CZ" sz="5400">
                <a:latin typeface="Source Sans Pro"/>
                <a:ea typeface="Source Sans Pro"/>
                <a:cs typeface="Calibri Light"/>
              </a:rPr>
              <a:t>Těžba zlata v Jílovém u Prahy</a:t>
            </a:r>
          </a:p>
        </p:txBody>
      </p:sp>
      <p:sp>
        <p:nvSpPr>
          <p:cNvPr id="208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0" name="Zástupný obsah 2">
            <a:extLst>
              <a:ext uri="{FF2B5EF4-FFF2-40B4-BE49-F238E27FC236}">
                <a16:creationId xmlns:a16="http://schemas.microsoft.com/office/drawing/2014/main" id="{81F4B401-A291-D6E7-4A38-F4F38BED4F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441929"/>
              </p:ext>
            </p:extLst>
          </p:nvPr>
        </p:nvGraphicFramePr>
        <p:xfrm>
          <a:off x="1641585" y="2094464"/>
          <a:ext cx="9019741" cy="451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9645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7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84B3B6F-1A50-7515-3F3F-52CF20726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6829"/>
            <a:ext cx="1051560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err="1">
                <a:latin typeface="Source Sans Pro"/>
                <a:ea typeface="Source Sans Pro"/>
              </a:rPr>
              <a:t>Poznatky</a:t>
            </a:r>
            <a:r>
              <a:rPr lang="en-US">
                <a:latin typeface="Source Sans Pro"/>
                <a:ea typeface="Source Sans Pro"/>
              </a:rPr>
              <a:t> z </a:t>
            </a:r>
            <a:r>
              <a:rPr lang="en-US" err="1">
                <a:latin typeface="Source Sans Pro"/>
                <a:ea typeface="Source Sans Pro"/>
              </a:rPr>
              <a:t>výletu</a:t>
            </a:r>
            <a:r>
              <a:rPr lang="en-US">
                <a:latin typeface="Source Sans Pro"/>
                <a:ea typeface="Source Sans Pro"/>
              </a:rPr>
              <a:t> </a:t>
            </a:r>
            <a:endParaRPr lang="en-US" kern="1200">
              <a:latin typeface="Source Sans Pro"/>
              <a:ea typeface="Source Sans Pro"/>
            </a:endParaRP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8D61A67B-C199-1047-F48D-BDD982C48D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5885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412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17B712-1D11-0208-4248-08BDEC4AF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4" descr="Obsah obrázku venku, obloha, budova, dům&#10;&#10;Popis se vygeneroval automaticky.">
            <a:extLst>
              <a:ext uri="{FF2B5EF4-FFF2-40B4-BE49-F238E27FC236}">
                <a16:creationId xmlns:a16="http://schemas.microsoft.com/office/drawing/2014/main" id="{077A716F-FC25-1083-F2E4-EDFA085B21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991" y="338439"/>
            <a:ext cx="2773383" cy="2065564"/>
          </a:xfrm>
        </p:spPr>
      </p:pic>
      <p:pic>
        <p:nvPicPr>
          <p:cNvPr id="5" name="Obrázek 5" descr="Obsah obrázku strom, venku, tráva, rostlina&#10;&#10;Popis se vygeneroval automaticky.">
            <a:extLst>
              <a:ext uri="{FF2B5EF4-FFF2-40B4-BE49-F238E27FC236}">
                <a16:creationId xmlns:a16="http://schemas.microsoft.com/office/drawing/2014/main" id="{42A3A6D9-9579-2D38-2E9A-EC06F2077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32" y="4745041"/>
            <a:ext cx="2706705" cy="2019085"/>
          </a:xfrm>
          <a:prstGeom prst="rect">
            <a:avLst/>
          </a:prstGeom>
        </p:spPr>
      </p:pic>
      <p:pic>
        <p:nvPicPr>
          <p:cNvPr id="6" name="Obrázek 6" descr="Obsah obrázku skála, strom&#10;&#10;Popis se vygeneroval automaticky.">
            <a:extLst>
              <a:ext uri="{FF2B5EF4-FFF2-40B4-BE49-F238E27FC236}">
                <a16:creationId xmlns:a16="http://schemas.microsoft.com/office/drawing/2014/main" id="{670D88AF-991A-446A-6536-D7BF303A3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794" y="3795699"/>
            <a:ext cx="4272765" cy="2830422"/>
          </a:xfrm>
          <a:prstGeom prst="rect">
            <a:avLst/>
          </a:prstGeom>
        </p:spPr>
      </p:pic>
      <p:pic>
        <p:nvPicPr>
          <p:cNvPr id="8" name="Obrázek 8" descr="Obsah obrázku strom, venku, území, skála&#10;&#10;Popis se vygeneroval automaticky.">
            <a:extLst>
              <a:ext uri="{FF2B5EF4-FFF2-40B4-BE49-F238E27FC236}">
                <a16:creationId xmlns:a16="http://schemas.microsoft.com/office/drawing/2014/main" id="{2A74C582-56AD-2383-93B7-BE09B319DA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7725" y="578546"/>
            <a:ext cx="3970317" cy="2855946"/>
          </a:xfrm>
          <a:prstGeom prst="rect">
            <a:avLst/>
          </a:prstGeom>
        </p:spPr>
      </p:pic>
      <p:pic>
        <p:nvPicPr>
          <p:cNvPr id="9" name="Obrázek 9" descr="Obsah obrázku území, skála, železniční tunel, kámen&#10;&#10;Popis se vygeneroval automaticky.">
            <a:extLst>
              <a:ext uri="{FF2B5EF4-FFF2-40B4-BE49-F238E27FC236}">
                <a16:creationId xmlns:a16="http://schemas.microsoft.com/office/drawing/2014/main" id="{46DB5E68-AFB5-5E1D-FCC4-652182F32D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43" y="2607928"/>
            <a:ext cx="2714377" cy="2025979"/>
          </a:xfrm>
          <a:prstGeom prst="rect">
            <a:avLst/>
          </a:prstGeom>
        </p:spPr>
      </p:pic>
      <p:pic>
        <p:nvPicPr>
          <p:cNvPr id="10" name="Obrázek 10" descr="Obsah obrázku obloha, venku, budova, bílé&#10;&#10;Popis se vygeneroval automaticky.">
            <a:extLst>
              <a:ext uri="{FF2B5EF4-FFF2-40B4-BE49-F238E27FC236}">
                <a16:creationId xmlns:a16="http://schemas.microsoft.com/office/drawing/2014/main" id="{DE8A79FD-0344-8DCC-539D-21E6BBAD79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7478" y="265604"/>
            <a:ext cx="4779323" cy="3354284"/>
          </a:xfrm>
          <a:prstGeom prst="rect">
            <a:avLst/>
          </a:prstGeom>
        </p:spPr>
      </p:pic>
      <p:pic>
        <p:nvPicPr>
          <p:cNvPr id="11" name="Obrázek 11" descr="Obsah obrázku zeď, interiér&#10;&#10;Popis se vygeneroval automaticky.">
            <a:extLst>
              <a:ext uri="{FF2B5EF4-FFF2-40B4-BE49-F238E27FC236}">
                <a16:creationId xmlns:a16="http://schemas.microsoft.com/office/drawing/2014/main" id="{EEBEA26E-196D-EBD7-DCFB-E3138D9425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2842" y="3873407"/>
            <a:ext cx="3575338" cy="267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07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BEBB77-1D47-BF8F-C63C-6D5508E3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err="1">
                <a:solidFill>
                  <a:schemeClr val="bg1">
                    <a:lumMod val="95000"/>
                    <a:lumOff val="5000"/>
                  </a:schemeClr>
                </a:solidFill>
                <a:latin typeface="Source Sans Pro"/>
                <a:ea typeface="Source Sans Pro"/>
              </a:rPr>
              <a:t>Muzeum</a:t>
            </a: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  <a:latin typeface="Source Sans Pro"/>
                <a:ea typeface="Source Sans Pro"/>
              </a:rPr>
              <a:t> </a:t>
            </a:r>
            <a:r>
              <a:rPr lang="en-US" sz="5400" err="1">
                <a:solidFill>
                  <a:schemeClr val="bg1">
                    <a:lumMod val="95000"/>
                    <a:lumOff val="5000"/>
                  </a:schemeClr>
                </a:solidFill>
                <a:latin typeface="Source Sans Pro"/>
                <a:ea typeface="Source Sans Pro"/>
              </a:rPr>
              <a:t>Jílové</a:t>
            </a: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  <a:latin typeface="Source Sans Pro"/>
                <a:ea typeface="Source Sans Pro"/>
              </a:rPr>
              <a:t> u </a:t>
            </a:r>
            <a:r>
              <a:rPr lang="en-US" sz="5400" err="1">
                <a:solidFill>
                  <a:schemeClr val="bg1">
                    <a:lumMod val="95000"/>
                    <a:lumOff val="5000"/>
                  </a:schemeClr>
                </a:solidFill>
                <a:latin typeface="Source Sans Pro"/>
                <a:ea typeface="Source Sans Pro"/>
              </a:rPr>
              <a:t>Prahy</a:t>
            </a:r>
            <a:endParaRPr lang="en-US" sz="5400">
              <a:solidFill>
                <a:schemeClr val="bg1">
                  <a:lumMod val="95000"/>
                  <a:lumOff val="5000"/>
                </a:schemeClr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707701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EC56A0E-9EE9-C115-AF22-E9AD4934B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cs-CZ" sz="5400">
                <a:latin typeface="Source Sans Pro"/>
                <a:ea typeface="Source Sans Pro"/>
                <a:cs typeface="Calibri Light"/>
              </a:rPr>
              <a:t>Historie</a:t>
            </a:r>
            <a:endParaRPr lang="cs-CZ" sz="5400">
              <a:latin typeface="Source Sans Pro"/>
              <a:ea typeface="Source Sans Pro"/>
            </a:endParaRPr>
          </a:p>
        </p:txBody>
      </p:sp>
      <p:sp>
        <p:nvSpPr>
          <p:cNvPr id="7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ek 7" descr="Obsah obrázku muž, zeď, osoba, interiér&#10;&#10;Popis se vygeneroval automaticky.">
            <a:extLst>
              <a:ext uri="{FF2B5EF4-FFF2-40B4-BE49-F238E27FC236}">
                <a16:creationId xmlns:a16="http://schemas.microsoft.com/office/drawing/2014/main" id="{525E8269-0020-7F52-15EB-9A45124352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9680" y="2119661"/>
            <a:ext cx="3941064" cy="4096512"/>
          </a:xfrm>
          <a:prstGeom prst="rect">
            <a:avLst/>
          </a:prstGeom>
        </p:spPr>
      </p:pic>
      <p:graphicFrame>
        <p:nvGraphicFramePr>
          <p:cNvPr id="48" name="Zástupný obsah 2">
            <a:extLst>
              <a:ext uri="{FF2B5EF4-FFF2-40B4-BE49-F238E27FC236}">
                <a16:creationId xmlns:a16="http://schemas.microsoft.com/office/drawing/2014/main" id="{C1C4B40C-497D-C316-C865-304C3A4301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838522"/>
              </p:ext>
            </p:extLst>
          </p:nvPr>
        </p:nvGraphicFramePr>
        <p:xfrm>
          <a:off x="-1452872" y="1988478"/>
          <a:ext cx="9823929" cy="4278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077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DEE7565-8537-64F8-E2F2-CABFC540A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cs-CZ" sz="5200">
                <a:latin typeface="Source Sans Pro"/>
                <a:ea typeface="Source Sans Pro"/>
                <a:cs typeface="Calibri Light"/>
              </a:rPr>
              <a:t>Expozice a výstavy</a:t>
            </a:r>
            <a:endParaRPr lang="cs-CZ" sz="5200">
              <a:latin typeface="Calibri Light" panose="020F0302020204030204"/>
              <a:ea typeface="Source Sans Pro"/>
              <a:cs typeface="Calibri Light" panose="020F0302020204030204"/>
            </a:endParaRPr>
          </a:p>
        </p:txBody>
      </p:sp>
      <p:graphicFrame>
        <p:nvGraphicFramePr>
          <p:cNvPr id="34" name="Zástupný obsah 5">
            <a:extLst>
              <a:ext uri="{FF2B5EF4-FFF2-40B4-BE49-F238E27FC236}">
                <a16:creationId xmlns:a16="http://schemas.microsoft.com/office/drawing/2014/main" id="{6BB058D9-2C38-F98D-1E9A-30FD522EAD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354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0514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0ABAB5-A763-6A0B-3E6D-A5054DFEB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09" y="704341"/>
            <a:ext cx="4509236" cy="1079763"/>
          </a:xfrm>
        </p:spPr>
        <p:txBody>
          <a:bodyPr vert="horz" lIns="91440" tIns="45720" rIns="91440" bIns="45720" rtlCol="0">
            <a:normAutofit/>
          </a:bodyPr>
          <a:lstStyle/>
          <a:p>
            <a:pPr defTabSz="512064"/>
            <a:endParaRPr lang="en-US" sz="3600" kern="1200">
              <a:latin typeface="+mj-lt"/>
              <a:cs typeface="Calibri Light"/>
            </a:endParaRPr>
          </a:p>
        </p:txBody>
      </p:sp>
      <p:pic>
        <p:nvPicPr>
          <p:cNvPr id="3" name="Obrázek 5">
            <a:extLst>
              <a:ext uri="{FF2B5EF4-FFF2-40B4-BE49-F238E27FC236}">
                <a16:creationId xmlns:a16="http://schemas.microsoft.com/office/drawing/2014/main" id="{82C9218B-80F6-3043-EFDD-6872DFAAFF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7818" y="318402"/>
            <a:ext cx="3001917" cy="4180602"/>
          </a:xfrm>
        </p:spPr>
      </p:pic>
      <p:sp>
        <p:nvSpPr>
          <p:cNvPr id="181" name="Freeform: Shape 156">
            <a:extLst>
              <a:ext uri="{FF2B5EF4-FFF2-40B4-BE49-F238E27FC236}">
                <a16:creationId xmlns:a16="http://schemas.microsoft.com/office/drawing/2014/main" id="{3A45B268-BBDB-4EC6-A664-CED7BF60D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4207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2" name="Oval 158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ázek 7" descr="Obsah obrázku interiér, podlaha&#10;&#10;Popis se vygeneroval automaticky.">
            <a:extLst>
              <a:ext uri="{FF2B5EF4-FFF2-40B4-BE49-F238E27FC236}">
                <a16:creationId xmlns:a16="http://schemas.microsoft.com/office/drawing/2014/main" id="{E6F7C035-FAB4-D781-766A-7FBEC34594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3937" y="585971"/>
            <a:ext cx="1024420" cy="1195003"/>
          </a:xfrm>
          <a:prstGeom prst="rect">
            <a:avLst/>
          </a:prstGeom>
        </p:spPr>
      </p:pic>
      <p:sp>
        <p:nvSpPr>
          <p:cNvPr id="183" name="Freeform: Shape 160">
            <a:extLst>
              <a:ext uri="{FF2B5EF4-FFF2-40B4-BE49-F238E27FC236}">
                <a16:creationId xmlns:a16="http://schemas.microsoft.com/office/drawing/2014/main" id="{B78B55DD-3C55-4B94-9031-4F3723BD4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4" name="Freeform: Shape 162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ADC03304-46EB-8315-71BC-35ED8A1B01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7219" y="269979"/>
            <a:ext cx="2758082" cy="2348500"/>
          </a:xfrm>
          <a:prstGeom prst="rect">
            <a:avLst/>
          </a:prstGeom>
        </p:spPr>
      </p:pic>
      <p:sp>
        <p:nvSpPr>
          <p:cNvPr id="185" name="Freeform: Shape 164">
            <a:extLst>
              <a:ext uri="{FF2B5EF4-FFF2-40B4-BE49-F238E27FC236}">
                <a16:creationId xmlns:a16="http://schemas.microsoft.com/office/drawing/2014/main" id="{42D9BB05-ED63-4148-87AB-82720ACC3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6" name="Freeform: Shape 166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5B00B48C-8AA7-4128-AD60-76349F0CE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6020" y="2715337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7" name="Oval 170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Obrázek 9" descr="Obsah obrázku porcelán, kresba tužkou&#10;&#10;Popis se vygeneroval automaticky.">
            <a:extLst>
              <a:ext uri="{FF2B5EF4-FFF2-40B4-BE49-F238E27FC236}">
                <a16:creationId xmlns:a16="http://schemas.microsoft.com/office/drawing/2014/main" id="{4C760CE8-53B2-3B41-C2D9-B16022FBF8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" b="3073"/>
          <a:stretch/>
        </p:blipFill>
        <p:spPr>
          <a:xfrm>
            <a:off x="6428457" y="3261826"/>
            <a:ext cx="1650220" cy="1650222"/>
          </a:xfrm>
          <a:prstGeom prst="rect">
            <a:avLst/>
          </a:prstGeom>
        </p:spPr>
      </p:pic>
      <p:pic>
        <p:nvPicPr>
          <p:cNvPr id="5" name="Obrázek 5" descr="Obsah obrázku budova, venku, dům, kámen&#10;&#10;Popis se vygeneroval automaticky.">
            <a:extLst>
              <a:ext uri="{FF2B5EF4-FFF2-40B4-BE49-F238E27FC236}">
                <a16:creationId xmlns:a16="http://schemas.microsoft.com/office/drawing/2014/main" id="{51A709E9-1A5F-18A0-5496-6F7B2FE8B2A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0003" y="5102746"/>
            <a:ext cx="1782679" cy="1782686"/>
          </a:xfrm>
          <a:prstGeom prst="rect">
            <a:avLst/>
          </a:prstGeom>
        </p:spPr>
      </p:pic>
      <p:sp>
        <p:nvSpPr>
          <p:cNvPr id="188" name="Freeform: Shape 172">
            <a:extLst>
              <a:ext uri="{FF2B5EF4-FFF2-40B4-BE49-F238E27FC236}">
                <a16:creationId xmlns:a16="http://schemas.microsoft.com/office/drawing/2014/main" id="{0760511E-86BF-4340-9949-CECB774FA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9" name="Freeform: Shape 174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Obrázek 11" descr="Obsah obrázku talíř, jídlo, krajíc, čokoláda&#10;&#10;Popis se vygeneroval automaticky.">
            <a:extLst>
              <a:ext uri="{FF2B5EF4-FFF2-40B4-BE49-F238E27FC236}">
                <a16:creationId xmlns:a16="http://schemas.microsoft.com/office/drawing/2014/main" id="{236F777C-D266-A5DE-15CF-3D07E9FE042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3847" y="4773845"/>
            <a:ext cx="2082681" cy="174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70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576152AB-DB4E-43E1-BE8B-9E2B5DE4C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92544CF4-9B52-4A7B-A4B3-88C72729B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743290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9" name="Rectangle 118">
            <a:extLst>
              <a:ext uri="{FF2B5EF4-FFF2-40B4-BE49-F238E27FC236}">
                <a16:creationId xmlns:a16="http://schemas.microsoft.com/office/drawing/2014/main" id="{E75862C5-5C00-4421-BC7B-9B7B86DBC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729038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B971367-C026-E3AE-825C-F2E1EC8BC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47730"/>
            <a:ext cx="10168128" cy="2052034"/>
          </a:xfrm>
        </p:spPr>
        <p:txBody>
          <a:bodyPr>
            <a:normAutofit/>
          </a:bodyPr>
          <a:lstStyle/>
          <a:p>
            <a:r>
              <a:rPr lang="cs-CZ" sz="4800">
                <a:latin typeface="Source Sans Pro"/>
                <a:ea typeface="Source Sans Pro"/>
                <a:cs typeface="Calibri Light"/>
              </a:rPr>
              <a:t>Náš dojem z Jílovského muzea</a:t>
            </a:r>
            <a:endParaRPr lang="cs-CZ" sz="4800">
              <a:latin typeface="Source Sans Pro"/>
              <a:ea typeface="Source Sans Pro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89440EF-9BE9-4AE9-8C28-00B02296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101050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CE4541C3-0A01-893A-B653-FEB0FA08A7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041400"/>
              </p:ext>
            </p:extLst>
          </p:nvPr>
        </p:nvGraphicFramePr>
        <p:xfrm>
          <a:off x="1115568" y="3241582"/>
          <a:ext cx="10168128" cy="2743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0283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9349D4-AB12-2833-E1CB-DC194F565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593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cs-CZ">
                <a:latin typeface="Source Sans Pro"/>
                <a:ea typeface="Calibri Light"/>
                <a:cs typeface="Calibri Light"/>
              </a:rPr>
              <a:t>Těžební štoly - Štola sv. Josefa, Štola sv. Antonína </a:t>
            </a:r>
            <a:r>
              <a:rPr lang="cs-CZ" err="1">
                <a:latin typeface="Source Sans Pro"/>
                <a:ea typeface="Calibri Light"/>
                <a:cs typeface="Calibri Light"/>
              </a:rPr>
              <a:t>Paduánského</a:t>
            </a:r>
            <a:endParaRPr lang="cs-CZ" err="1">
              <a:latin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636396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E5778F-A01F-4574-75E5-3964C4DA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51" y="-18098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err="1">
                <a:latin typeface="Source Sans Pro"/>
                <a:ea typeface="Source Sans Pro"/>
              </a:rPr>
              <a:t>Základní</a:t>
            </a:r>
            <a:r>
              <a:rPr lang="en-US" sz="4800" kern="1200">
                <a:latin typeface="Source Sans Pro"/>
                <a:ea typeface="Source Sans Pro"/>
              </a:rPr>
              <a:t> </a:t>
            </a:r>
            <a:r>
              <a:rPr lang="en-US" sz="4800" kern="1200" err="1">
                <a:latin typeface="Source Sans Pro"/>
                <a:ea typeface="Source Sans Pro"/>
              </a:rPr>
              <a:t>informace</a:t>
            </a:r>
            <a:endParaRPr lang="en-US" sz="4800" kern="1200" err="1">
              <a:latin typeface="Source Sans Pro"/>
              <a:ea typeface="Source Sans Pro"/>
              <a:cs typeface="Calibri Light"/>
            </a:endParaRPr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B1ABC884-904E-B21A-033C-08AF96BFDD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332097"/>
              </p:ext>
            </p:extLst>
          </p:nvPr>
        </p:nvGraphicFramePr>
        <p:xfrm>
          <a:off x="661558" y="1314432"/>
          <a:ext cx="9802581" cy="5469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5486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6" descr="Obsah obrázku strom, venku, kámen, les&#10;&#10;Popis se vygeneroval automaticky.">
            <a:extLst>
              <a:ext uri="{FF2B5EF4-FFF2-40B4-BE49-F238E27FC236}">
                <a16:creationId xmlns:a16="http://schemas.microsoft.com/office/drawing/2014/main" id="{878604C7-5A4A-589C-9A32-ADAEC2137D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Obrázek 7">
            <a:extLst>
              <a:ext uri="{FF2B5EF4-FFF2-40B4-BE49-F238E27FC236}">
                <a16:creationId xmlns:a16="http://schemas.microsoft.com/office/drawing/2014/main" id="{D4C13DBB-C830-DF50-1720-DBED0665EF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5" name="Obrázek 5" descr="Obsah obrázku jeskyně, příroda&#10;&#10;Popis se vygeneroval automaticky.">
            <a:extLst>
              <a:ext uri="{FF2B5EF4-FFF2-40B4-BE49-F238E27FC236}">
                <a16:creationId xmlns:a16="http://schemas.microsoft.com/office/drawing/2014/main" id="{3520DFA9-BEE1-F901-202D-70BBD5F087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8094" y="3459657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18569EB-929A-B4A3-4761-5B6B717A1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err="1">
                <a:latin typeface="Source Sans Pro"/>
                <a:ea typeface="Source Sans Pro"/>
                <a:cs typeface="Calibri Light"/>
              </a:rPr>
              <a:t>Obrázky</a:t>
            </a:r>
            <a:endParaRPr lang="en-US" sz="2800" err="1">
              <a:latin typeface="Source Sans Pro"/>
              <a:ea typeface="Source Sans Pro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1F01DA8-16E1-1D45-A219-04FD3286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700">
              <a:cs typeface="Calibri" panose="020F0502020204030204"/>
            </a:endParaRPr>
          </a:p>
        </p:txBody>
      </p:sp>
      <p:pic>
        <p:nvPicPr>
          <p:cNvPr id="4" name="Obrázek 4" descr="Obsah obrázku venku, území, skála, kámen&#10;&#10;Popis se vygeneroval automaticky.">
            <a:extLst>
              <a:ext uri="{FF2B5EF4-FFF2-40B4-BE49-F238E27FC236}">
                <a16:creationId xmlns:a16="http://schemas.microsoft.com/office/drawing/2014/main" id="{57974A1E-94D6-FBE4-E5B5-EF4AB338B6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5134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Rectangle 2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Modré vlaky na kolejích vlaků uprostřed lesa">
            <a:extLst>
              <a:ext uri="{FF2B5EF4-FFF2-40B4-BE49-F238E27FC236}">
                <a16:creationId xmlns:a16="http://schemas.microsoft.com/office/drawing/2014/main" id="{E9550B6B-1050-A1F9-663A-C96FC0AC27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8E8E19-C0FD-8E00-DA6E-84896CD16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Železniční viadukt Žampach</a:t>
            </a:r>
          </a:p>
        </p:txBody>
      </p:sp>
    </p:spTree>
    <p:extLst>
      <p:ext uri="{BB962C8B-B14F-4D97-AF65-F5344CB8AC3E}">
        <p14:creationId xmlns:p14="http://schemas.microsoft.com/office/powerpoint/2010/main" val="1223033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4056DE2-B0B5-6E92-CC49-176DA94E8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5400">
                <a:latin typeface="Source Sans Pro"/>
                <a:ea typeface="Source Sans Pro"/>
                <a:cs typeface="Calibri Light"/>
              </a:rPr>
              <a:t>Informace</a:t>
            </a:r>
          </a:p>
        </p:txBody>
      </p:sp>
      <p:sp>
        <p:nvSpPr>
          <p:cNvPr id="6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3" name="Zástupný obsah 3">
            <a:extLst>
              <a:ext uri="{FF2B5EF4-FFF2-40B4-BE49-F238E27FC236}">
                <a16:creationId xmlns:a16="http://schemas.microsoft.com/office/drawing/2014/main" id="{AE06838A-AD24-99F2-ACB6-979A6EC25E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52803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2767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73BBE33-B533-4661-8A6A-6BD8D05E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5C070C-3267-2A69-04E6-AD865BA38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904" y="-1121270"/>
            <a:ext cx="3357159" cy="27859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err="1">
                <a:latin typeface="Source Sans Pro"/>
                <a:ea typeface="Source Sans Pro"/>
              </a:rPr>
              <a:t>Obrázky</a:t>
            </a:r>
            <a:endParaRPr lang="en-US" sz="5200" kern="1200" err="1">
              <a:latin typeface="Source Sans Pro"/>
              <a:ea typeface="Source Sans Pro"/>
              <a:cs typeface="Calibri Light"/>
            </a:endParaRPr>
          </a:p>
        </p:txBody>
      </p:sp>
      <p:pic>
        <p:nvPicPr>
          <p:cNvPr id="8" name="Obrázek 8" descr="Obsah obrázku strom, obloha, venku, budova&#10;&#10;Popis se vygeneroval automaticky.">
            <a:extLst>
              <a:ext uri="{FF2B5EF4-FFF2-40B4-BE49-F238E27FC236}">
                <a16:creationId xmlns:a16="http://schemas.microsoft.com/office/drawing/2014/main" id="{073C82BF-BFC0-3DD5-F3E2-C7CC74913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4657343" y="-2"/>
            <a:ext cx="2745766" cy="2228757"/>
          </a:xfrm>
          <a:prstGeom prst="rect">
            <a:avLst/>
          </a:prstGeom>
        </p:spPr>
      </p:pic>
      <p:pic>
        <p:nvPicPr>
          <p:cNvPr id="4" name="Obrázek 4" descr="Obsah obrázku strom, venku, les&#10;&#10;Popis se vygeneroval automaticky.">
            <a:extLst>
              <a:ext uri="{FF2B5EF4-FFF2-40B4-BE49-F238E27FC236}">
                <a16:creationId xmlns:a16="http://schemas.microsoft.com/office/drawing/2014/main" id="{D72D1F57-5B43-18E8-5F84-C510398F05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/>
        </p:blipFill>
        <p:spPr>
          <a:xfrm>
            <a:off x="4657343" y="2400474"/>
            <a:ext cx="2742158" cy="2057043"/>
          </a:xfrm>
          <a:prstGeom prst="rect">
            <a:avLst/>
          </a:prstGeom>
        </p:spPr>
      </p:pic>
      <p:pic>
        <p:nvPicPr>
          <p:cNvPr id="7" name="Obrázek 7" descr="Obsah obrázku venku, trať, budova, most&#10;&#10;Popis se vygeneroval automaticky.">
            <a:extLst>
              <a:ext uri="{FF2B5EF4-FFF2-40B4-BE49-F238E27FC236}">
                <a16:creationId xmlns:a16="http://schemas.microsoft.com/office/drawing/2014/main" id="{B7D350BF-823C-B590-76A1-871F1BD7A6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0565" y="10"/>
            <a:ext cx="4614002" cy="3337539"/>
          </a:xfrm>
          <a:prstGeom prst="rect">
            <a:avLst/>
          </a:prstGeom>
        </p:spPr>
      </p:pic>
      <p:pic>
        <p:nvPicPr>
          <p:cNvPr id="6" name="Obrázek 6" descr="Obsah obrázku strom, venku, most, budova&#10;&#10;Popis se vygeneroval automaticky.">
            <a:extLst>
              <a:ext uri="{FF2B5EF4-FFF2-40B4-BE49-F238E27FC236}">
                <a16:creationId xmlns:a16="http://schemas.microsoft.com/office/drawing/2014/main" id="{AE89EC2F-61AD-8D4A-CA67-8F75936638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3"/>
          <a:stretch/>
        </p:blipFill>
        <p:spPr>
          <a:xfrm>
            <a:off x="4653627" y="4629236"/>
            <a:ext cx="2745764" cy="2228764"/>
          </a:xfrm>
          <a:prstGeom prst="rect">
            <a:avLst/>
          </a:prstGeom>
        </p:spPr>
      </p:pic>
      <p:pic>
        <p:nvPicPr>
          <p:cNvPr id="5" name="Obrázek 5" descr="Obsah obrázku strom, venku, budova, les&#10;&#10;Popis se vygeneroval automaticky.">
            <a:extLst>
              <a:ext uri="{FF2B5EF4-FFF2-40B4-BE49-F238E27FC236}">
                <a16:creationId xmlns:a16="http://schemas.microsoft.com/office/drawing/2014/main" id="{1F1179AF-525D-7ECF-4096-3C5B5E6DF2A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525265" y="3544687"/>
            <a:ext cx="4614002" cy="3348735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3272FC79-5147-FB69-E885-7DCB9041CA2F}"/>
              </a:ext>
            </a:extLst>
          </p:cNvPr>
          <p:cNvSpPr txBox="1"/>
          <p:nvPr/>
        </p:nvSpPr>
        <p:spPr>
          <a:xfrm>
            <a:off x="699774" y="2892270"/>
            <a:ext cx="314170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>
                <a:latin typeface="Source Sans Pro"/>
                <a:ea typeface="Calibri"/>
                <a:cs typeface="Calibri"/>
              </a:rPr>
              <a:t>Naše dojmy: Cítili jsme se velmi mokře a znaveně (někdo šlápl v dolech do louže a lezení po žebřících nám dalo docela zabrat).</a:t>
            </a:r>
            <a:endParaRPr lang="cs-CZ">
              <a:latin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990550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32103EB-F3E3-0AEF-C72F-647F03E00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5400">
                <a:solidFill>
                  <a:srgbClr val="000000"/>
                </a:solidFill>
                <a:latin typeface="Source Sans Pro"/>
                <a:ea typeface="Source Sans Pro"/>
                <a:cs typeface="Calibri"/>
              </a:rPr>
              <a:t>Pražský </a:t>
            </a:r>
            <a:r>
              <a:rPr lang="cs-CZ" sz="5400" err="1">
                <a:solidFill>
                  <a:srgbClr val="000000"/>
                </a:solidFill>
                <a:latin typeface="Source Sans Pro"/>
                <a:ea typeface="Source Sans Pro"/>
                <a:cs typeface="Calibri"/>
              </a:rPr>
              <a:t>Semmering</a:t>
            </a:r>
            <a:endParaRPr lang="cs-CZ" sz="5400">
              <a:solidFill>
                <a:srgbClr val="000000"/>
              </a:solidFill>
              <a:latin typeface="Source Sans Pro"/>
              <a:ea typeface="Source Sans Pro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8975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7" name="Rectangle 459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DF61A7E-7DA9-1530-BB47-5334A24E8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10" y="326033"/>
            <a:ext cx="10168128" cy="1179576"/>
          </a:xfrm>
        </p:spPr>
        <p:txBody>
          <a:bodyPr>
            <a:normAutofit/>
          </a:bodyPr>
          <a:lstStyle/>
          <a:p>
            <a:r>
              <a:rPr lang="cs-CZ" sz="4000">
                <a:latin typeface="Source Sans Pro"/>
                <a:ea typeface="Source Sans Pro"/>
                <a:cs typeface="Calibri Light"/>
              </a:rPr>
              <a:t>Základní Informace</a:t>
            </a:r>
          </a:p>
        </p:txBody>
      </p:sp>
      <p:graphicFrame>
        <p:nvGraphicFramePr>
          <p:cNvPr id="438" name="Zástupný obsah 2">
            <a:extLst>
              <a:ext uri="{FF2B5EF4-FFF2-40B4-BE49-F238E27FC236}">
                <a16:creationId xmlns:a16="http://schemas.microsoft.com/office/drawing/2014/main" id="{06956A0C-C337-D292-E84C-9532CF5CB7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085239"/>
              </p:ext>
            </p:extLst>
          </p:nvPr>
        </p:nvGraphicFramePr>
        <p:xfrm>
          <a:off x="457852" y="1539611"/>
          <a:ext cx="11127049" cy="4619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1961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C9442EE8-DA29-4284-9217-B456F8E83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5">
            <a:extLst>
              <a:ext uri="{FF2B5EF4-FFF2-40B4-BE49-F238E27FC236}">
                <a16:creationId xmlns:a16="http://schemas.microsoft.com/office/drawing/2014/main" id="{F938B951-7EFC-40A2-B198-E73D39DFB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E4506E-6A0E-49A0-BC31-8CADBFF3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ED4D51-65BF-4AEE-B596-7CB61A70B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89EAB9A3-7BC3-38BD-B9E6-C6FBD757B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6639"/>
            <a:ext cx="11090274" cy="675441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endParaRPr lang="en-US" sz="4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Obrázek 4" descr="Obsah obrázku strom, venku, tráva, hora&#10;&#10;Popis se vygeneroval automaticky.">
            <a:extLst>
              <a:ext uri="{FF2B5EF4-FFF2-40B4-BE49-F238E27FC236}">
                <a16:creationId xmlns:a16="http://schemas.microsoft.com/office/drawing/2014/main" id="{E88A1074-159C-AB50-72DA-29F8D4C09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50863" y="2133601"/>
            <a:ext cx="3689045" cy="41736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6" name="Obrázek 6" descr="Obsah obrázku interiér, židle, okno, podlaha&#10;&#10;Popis se vygeneroval automaticky.">
            <a:extLst>
              <a:ext uri="{FF2B5EF4-FFF2-40B4-BE49-F238E27FC236}">
                <a16:creationId xmlns:a16="http://schemas.microsoft.com/office/drawing/2014/main" id="{A15EE3B4-50BD-2923-1BA1-DA13FBB759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4419907" y="2133598"/>
            <a:ext cx="3689045" cy="4172780"/>
          </a:xfrm>
          <a:prstGeom prst="rect">
            <a:avLst/>
          </a:prstGeom>
        </p:spPr>
      </p:pic>
      <p:pic>
        <p:nvPicPr>
          <p:cNvPr id="5" name="Obrázek 5" descr="Obsah obrázku strom, venku, přeprava, hora&#10;&#10;Popis se vygeneroval automaticky.">
            <a:extLst>
              <a:ext uri="{FF2B5EF4-FFF2-40B4-BE49-F238E27FC236}">
                <a16:creationId xmlns:a16="http://schemas.microsoft.com/office/drawing/2014/main" id="{75FEDD8F-1265-20F2-C30C-80FE12CF6C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2124" y="2133603"/>
            <a:ext cx="3359899" cy="1996799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9" name="Obrázek 9" descr="Obsah obrázku obloha, venku, budova, kámen&#10;&#10;Popis se vygeneroval automaticky.">
            <a:extLst>
              <a:ext uri="{FF2B5EF4-FFF2-40B4-BE49-F238E27FC236}">
                <a16:creationId xmlns:a16="http://schemas.microsoft.com/office/drawing/2014/main" id="{0B80FF23-0D79-7E1C-98D9-4126F58D9E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2124" y="4308379"/>
            <a:ext cx="3358800" cy="1998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9992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4" descr="Obsah obrázku obloha, venku, strom, tráva&#10;&#10;Popis se vygeneroval automaticky.">
            <a:extLst>
              <a:ext uri="{FF2B5EF4-FFF2-40B4-BE49-F238E27FC236}">
                <a16:creationId xmlns:a16="http://schemas.microsoft.com/office/drawing/2014/main" id="{92B87587-F7A9-EECC-00DD-FC9713DA7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915455" y="9906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90187BD-A4BE-D33D-61D2-20D3A04D5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Source Sans Pro"/>
                <a:ea typeface="Source Sans Pro"/>
              </a:rPr>
              <a:t>Přírodní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/>
                <a:ea typeface="Source Sans Pro"/>
              </a:rPr>
              <a:t> </a:t>
            </a:r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Source Sans Pro"/>
                <a:ea typeface="Source Sans Pro"/>
              </a:rPr>
              <a:t>rezervace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/>
                <a:ea typeface="Source Sans Pro"/>
              </a:rPr>
              <a:t> </a:t>
            </a:r>
            <a:br>
              <a:rPr lang="en-US" sz="3600">
                <a:latin typeface="Source Sans Pro"/>
              </a:rPr>
            </a:br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Source Sans Pro"/>
                <a:ea typeface="Source Sans Pro"/>
              </a:rPr>
              <a:t>Prokopské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/>
                <a:ea typeface="Source Sans Pro"/>
              </a:rPr>
              <a:t> </a:t>
            </a:r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Source Sans Pro"/>
                <a:ea typeface="Source Sans Pro"/>
              </a:rPr>
              <a:t>údolí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Source Sans Pro"/>
              <a:ea typeface="Source Sans Pro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160487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4" descr="Obsah obrázku tráva, obloha, venku, příroda&#10;&#10;Popis se vygeneroval automaticky.">
            <a:extLst>
              <a:ext uri="{FF2B5EF4-FFF2-40B4-BE49-F238E27FC236}">
                <a16:creationId xmlns:a16="http://schemas.microsoft.com/office/drawing/2014/main" id="{49DC6066-FDB1-9F56-A47E-71F4D4BE37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102752"/>
            <a:ext cx="9669642" cy="685799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Zástupný obsah 2">
            <a:extLst>
              <a:ext uri="{FF2B5EF4-FFF2-40B4-BE49-F238E27FC236}">
                <a16:creationId xmlns:a16="http://schemas.microsoft.com/office/drawing/2014/main" id="{0204C579-882E-34E5-6152-F302DDACBA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846406"/>
              </p:ext>
            </p:extLst>
          </p:nvPr>
        </p:nvGraphicFramePr>
        <p:xfrm>
          <a:off x="8062442" y="1715011"/>
          <a:ext cx="4036233" cy="3777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3271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7" descr="Obsah obrázku strom, příroda, údolí, řeka&#10;&#10;Popis se vygeneroval automaticky.">
            <a:extLst>
              <a:ext uri="{FF2B5EF4-FFF2-40B4-BE49-F238E27FC236}">
                <a16:creationId xmlns:a16="http://schemas.microsoft.com/office/drawing/2014/main" id="{F6975938-7105-F8A2-C441-C8954A6E9D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Obrázek 4" descr="Obsah obrázku tráva, venku, příroda, hora&#10;&#10;Popis se vygeneroval automaticky.">
            <a:extLst>
              <a:ext uri="{FF2B5EF4-FFF2-40B4-BE49-F238E27FC236}">
                <a16:creationId xmlns:a16="http://schemas.microsoft.com/office/drawing/2014/main" id="{F1B1D0CD-1EC5-64A9-77C2-C0EBE66848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5" name="Obrázek 5" descr="Obsah obrázku tráva, venku, obloha, pole&#10;&#10;Popis se vygeneroval automaticky.">
            <a:extLst>
              <a:ext uri="{FF2B5EF4-FFF2-40B4-BE49-F238E27FC236}">
                <a16:creationId xmlns:a16="http://schemas.microsoft.com/office/drawing/2014/main" id="{97365B13-86D1-4BE4-930D-B0B1BBF9FA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253598E-BC6A-D080-6F7C-9E156E561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err="1">
                <a:latin typeface="Source Sans Pro"/>
                <a:ea typeface="Source Sans Pro"/>
              </a:rPr>
              <a:t>Obrázky</a:t>
            </a:r>
            <a:endParaRPr lang="en-US" sz="2800" kern="1200">
              <a:latin typeface="Source Sans Pro"/>
              <a:ea typeface="Source Sans Pro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018838B-975F-9A85-D486-06572E096086}"/>
              </a:ext>
            </a:extLst>
          </p:cNvPr>
          <p:cNvSpPr txBox="1"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Source Sans Pro"/>
              <a:ea typeface="Source Sans Pro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"/>
                <a:ea typeface="Source Sans Pro"/>
              </a:rPr>
              <a:t>Na </a:t>
            </a:r>
            <a:r>
              <a:rPr lang="en-US" sz="1600" dirty="0" err="1">
                <a:latin typeface="Source Sans Pro"/>
                <a:ea typeface="Source Sans Pro"/>
              </a:rPr>
              <a:t>místě</a:t>
            </a:r>
            <a:r>
              <a:rPr lang="en-US" sz="1600" dirty="0">
                <a:latin typeface="Source Sans Pro"/>
                <a:ea typeface="Source Sans Pro"/>
              </a:rPr>
              <a:t> </a:t>
            </a:r>
            <a:r>
              <a:rPr lang="en-US" sz="1600" dirty="0" err="1">
                <a:latin typeface="Source Sans Pro"/>
                <a:ea typeface="Source Sans Pro"/>
              </a:rPr>
              <a:t>jsme</a:t>
            </a:r>
            <a:r>
              <a:rPr lang="en-US" sz="1600" dirty="0">
                <a:latin typeface="Source Sans Pro"/>
                <a:ea typeface="Source Sans Pro"/>
              </a:rPr>
              <a:t> se </a:t>
            </a:r>
            <a:r>
              <a:rPr lang="en-US" sz="1600" dirty="0" err="1">
                <a:latin typeface="Source Sans Pro"/>
                <a:ea typeface="Source Sans Pro"/>
              </a:rPr>
              <a:t>cítili</a:t>
            </a:r>
            <a:r>
              <a:rPr lang="en-US" sz="1600" dirty="0">
                <a:latin typeface="Source Sans Pro"/>
                <a:ea typeface="Source Sans Pro"/>
              </a:rPr>
              <a:t> </a:t>
            </a:r>
            <a:r>
              <a:rPr lang="en-US" sz="1600" dirty="0" err="1">
                <a:latin typeface="Source Sans Pro"/>
                <a:ea typeface="Source Sans Pro"/>
              </a:rPr>
              <a:t>uvolněně</a:t>
            </a:r>
            <a:r>
              <a:rPr lang="en-US" sz="1600" dirty="0">
                <a:latin typeface="Source Sans Pro"/>
                <a:ea typeface="Source Sans Pro"/>
              </a:rPr>
              <a:t> a </a:t>
            </a:r>
            <a:r>
              <a:rPr lang="en-US" sz="1600" dirty="0" err="1">
                <a:latin typeface="Source Sans Pro"/>
                <a:ea typeface="Source Sans Pro"/>
              </a:rPr>
              <a:t>skvěle</a:t>
            </a:r>
            <a:r>
              <a:rPr lang="cs-CZ" sz="1600" dirty="0">
                <a:latin typeface="Source Sans Pro"/>
                <a:ea typeface="Source Sans Pro"/>
              </a:rPr>
              <a:t>.</a:t>
            </a:r>
            <a:r>
              <a:rPr lang="en-US" dirty="0">
                <a:latin typeface="Source Sans Pro"/>
                <a:ea typeface="Source Sans Pro"/>
              </a:rPr>
              <a:t> </a:t>
            </a:r>
          </a:p>
        </p:txBody>
      </p:sp>
      <p:pic>
        <p:nvPicPr>
          <p:cNvPr id="8" name="Obrázek 8" descr="Obsah obrázku hora, venku, příroda, údolí&#10;&#10;Popis se vygeneroval automaticky.">
            <a:extLst>
              <a:ext uri="{FF2B5EF4-FFF2-40B4-BE49-F238E27FC236}">
                <a16:creationId xmlns:a16="http://schemas.microsoft.com/office/drawing/2014/main" id="{A4FA9E68-1224-15CB-1C40-8B98B08DD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59274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40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Freeform: Shape 42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0" name="Freeform: Shape 44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88D4697-CB9A-F6BE-298A-832B34AD6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cs-CZ" sz="5600">
                <a:latin typeface="Source Sans Pro"/>
                <a:ea typeface="Source Sans Pro"/>
                <a:cs typeface="Calibri Light"/>
              </a:rPr>
              <a:t>Dívčí hrady, přírodní památka Ctirad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105DC1-1FD8-A612-F189-A2D8AF466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endParaRPr lang="cs-CZ" sz="2800">
              <a:cs typeface="Calibri"/>
            </a:endParaRPr>
          </a:p>
        </p:txBody>
      </p:sp>
      <p:sp>
        <p:nvSpPr>
          <p:cNvPr id="71" name="Rectangle 46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155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20AF2E-46C5-CA05-07D2-B1EE1E9C9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72" y="168204"/>
            <a:ext cx="10515600" cy="1325563"/>
          </a:xfrm>
        </p:spPr>
        <p:txBody>
          <a:bodyPr/>
          <a:lstStyle/>
          <a:p>
            <a:r>
              <a:rPr lang="cs-CZ">
                <a:latin typeface="Source Sans Pro"/>
                <a:ea typeface="Source Sans Pro"/>
                <a:cs typeface="Calibri Light"/>
              </a:rPr>
              <a:t>Dívčí hrady v minulosti</a:t>
            </a:r>
          </a:p>
        </p:txBody>
      </p:sp>
      <p:pic>
        <p:nvPicPr>
          <p:cNvPr id="4" name="Obrázek 4" descr="https://cdn.kudyznudy.cz/files/7e/7e7eab5b-877b-4574-9b8a-1b1e61c4b7ea.webp?v=20221008143826&#10;">
            <a:extLst>
              <a:ext uri="{FF2B5EF4-FFF2-40B4-BE49-F238E27FC236}">
                <a16:creationId xmlns:a16="http://schemas.microsoft.com/office/drawing/2014/main" id="{8D368DE1-D915-D5A2-4008-2513B91AB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9925" y="1251651"/>
            <a:ext cx="5801784" cy="4351338"/>
          </a:xfr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E9C40254-7AC8-E7D8-6E1F-950F1DC87DBA}"/>
              </a:ext>
            </a:extLst>
          </p:cNvPr>
          <p:cNvSpPr txBox="1"/>
          <p:nvPr/>
        </p:nvSpPr>
        <p:spPr>
          <a:xfrm>
            <a:off x="6610598" y="5977247"/>
            <a:ext cx="536368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>
                <a:ea typeface="+mn-lt"/>
                <a:cs typeface="+mn-lt"/>
                <a:hlinkClick r:id="rId3"/>
              </a:rPr>
              <a:t>https://cdn.kudyznudy.cz/files/7e/7e7eab5b-877b-4574-9b8a-1b1e61c4b7ea.webp?v=20221008143826</a:t>
            </a:r>
            <a:endParaRPr lang="cs-CZ">
              <a:ea typeface="+mn-lt"/>
              <a:cs typeface="+mn-lt"/>
            </a:endParaRPr>
          </a:p>
          <a:p>
            <a:endParaRPr lang="cs-CZ">
              <a:ea typeface="Calibri"/>
              <a:cs typeface="Calibri"/>
            </a:endParaRPr>
          </a:p>
        </p:txBody>
      </p:sp>
      <p:graphicFrame>
        <p:nvGraphicFramePr>
          <p:cNvPr id="8" name="TextovéPole 5">
            <a:extLst>
              <a:ext uri="{FF2B5EF4-FFF2-40B4-BE49-F238E27FC236}">
                <a16:creationId xmlns:a16="http://schemas.microsoft.com/office/drawing/2014/main" id="{43CFC43A-F518-F3BC-B8DF-A2E247709660}"/>
              </a:ext>
            </a:extLst>
          </p:cNvPr>
          <p:cNvGraphicFramePr/>
          <p:nvPr/>
        </p:nvGraphicFramePr>
        <p:xfrm>
          <a:off x="729990" y="1649961"/>
          <a:ext cx="4809506" cy="4678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57099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685215-BF67-9DF2-2DD8-E1818F2E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8" y="219574"/>
            <a:ext cx="10515600" cy="1325563"/>
          </a:xfrm>
        </p:spPr>
        <p:txBody>
          <a:bodyPr/>
          <a:lstStyle/>
          <a:p>
            <a:r>
              <a:rPr lang="cs-CZ">
                <a:latin typeface="Source Sans Pro"/>
                <a:ea typeface="Source Sans Pro"/>
                <a:cs typeface="Calibri Light"/>
              </a:rPr>
              <a:t>Přírodní památka Ctirad</a:t>
            </a:r>
            <a:endParaRPr lang="cs-CZ">
              <a:latin typeface="Source Sans Pro"/>
              <a:ea typeface="Source Sans Pro"/>
            </a:endParaRPr>
          </a:p>
        </p:txBody>
      </p:sp>
      <p:pic>
        <p:nvPicPr>
          <p:cNvPr id="4" name="Obrázek 4" descr="Obsah obrázku tráva, venku, příroda, město&#10;&#10;Popis se vygeneroval automaticky.">
            <a:extLst>
              <a:ext uri="{FF2B5EF4-FFF2-40B4-BE49-F238E27FC236}">
                <a16:creationId xmlns:a16="http://schemas.microsoft.com/office/drawing/2014/main" id="{AD8E0CE4-EC4E-1E68-2842-4DC8927D9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986" y="1536637"/>
            <a:ext cx="6209364" cy="3407983"/>
          </a:xfr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A35731AA-B360-0F93-3847-FD3D0E0A6E23}"/>
              </a:ext>
            </a:extLst>
          </p:cNvPr>
          <p:cNvSpPr txBox="1"/>
          <p:nvPr/>
        </p:nvSpPr>
        <p:spPr>
          <a:xfrm>
            <a:off x="3315972" y="5611090"/>
            <a:ext cx="556161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>
                <a:ea typeface="+mn-lt"/>
                <a:cs typeface="+mn-lt"/>
                <a:hlinkClick r:id="rId3"/>
              </a:rPr>
              <a:t>https://cdn.kudyznudy.cz/files/e1/e1d72c76-69c4-47a3-9fbf-c7bdd1f1ff6e.webp?v=20221008143827</a:t>
            </a:r>
            <a:endParaRPr lang="cs-CZ">
              <a:ea typeface="+mn-lt"/>
              <a:cs typeface="+mn-lt"/>
            </a:endParaRPr>
          </a:p>
          <a:p>
            <a:endParaRPr lang="cs-CZ">
              <a:ea typeface="Calibri"/>
              <a:cs typeface="Calibri"/>
            </a:endParaRPr>
          </a:p>
        </p:txBody>
      </p:sp>
      <p:graphicFrame>
        <p:nvGraphicFramePr>
          <p:cNvPr id="35" name="TextovéPole 5">
            <a:extLst>
              <a:ext uri="{FF2B5EF4-FFF2-40B4-BE49-F238E27FC236}">
                <a16:creationId xmlns:a16="http://schemas.microsoft.com/office/drawing/2014/main" id="{044DB864-E96A-799F-7932-A3B38454D8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7086984"/>
              </p:ext>
            </p:extLst>
          </p:nvPr>
        </p:nvGraphicFramePr>
        <p:xfrm>
          <a:off x="326126" y="780237"/>
          <a:ext cx="5221026" cy="4928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66945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Zástupný obsah 2">
            <a:extLst>
              <a:ext uri="{FF2B5EF4-FFF2-40B4-BE49-F238E27FC236}">
                <a16:creationId xmlns:a16="http://schemas.microsoft.com/office/drawing/2014/main" id="{3E86D4BA-3204-8DB6-BBF3-99EB0518D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483408"/>
              </p:ext>
            </p:extLst>
          </p:nvPr>
        </p:nvGraphicFramePr>
        <p:xfrm>
          <a:off x="405337" y="2091232"/>
          <a:ext cx="10515600" cy="4546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Nadpis 13">
            <a:extLst>
              <a:ext uri="{FF2B5EF4-FFF2-40B4-BE49-F238E27FC236}">
                <a16:creationId xmlns:a16="http://schemas.microsoft.com/office/drawing/2014/main" id="{A4A387C3-99CE-B217-01CA-6823D9C6B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02" y="467866"/>
            <a:ext cx="10515600" cy="1325563"/>
          </a:xfrm>
        </p:spPr>
        <p:txBody>
          <a:bodyPr/>
          <a:lstStyle/>
          <a:p>
            <a:r>
              <a:rPr lang="cs-CZ">
                <a:latin typeface="Source Sans Pro"/>
                <a:ea typeface="Source Sans Pro"/>
                <a:cs typeface="Calibri Light"/>
              </a:rPr>
              <a:t>Koně Převalského na Dívčích hradech</a:t>
            </a:r>
          </a:p>
        </p:txBody>
      </p:sp>
    </p:spTree>
    <p:extLst>
      <p:ext uri="{BB962C8B-B14F-4D97-AF65-F5344CB8AC3E}">
        <p14:creationId xmlns:p14="http://schemas.microsoft.com/office/powerpoint/2010/main" val="274362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309879D-097A-20D5-27A2-EBAC581D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Obrázky</a:t>
            </a:r>
          </a:p>
        </p:txBody>
      </p:sp>
      <p:pic>
        <p:nvPicPr>
          <p:cNvPr id="8" name="Obrázek 8" descr="Obsah obrázku tráva, obloha, venku, pole&#10;&#10;Popis se vygeneroval automaticky.">
            <a:extLst>
              <a:ext uri="{FF2B5EF4-FFF2-40B4-BE49-F238E27FC236}">
                <a16:creationId xmlns:a16="http://schemas.microsoft.com/office/drawing/2014/main" id="{9F21FB1A-7513-B86B-88ED-AF06112CBD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5"/>
          <a:stretch/>
        </p:blipFill>
        <p:spPr>
          <a:xfrm>
            <a:off x="7511610" y="2793952"/>
            <a:ext cx="4311383" cy="3891789"/>
          </a:xfrm>
          <a:prstGeom prst="rect">
            <a:avLst/>
          </a:prstGeom>
        </p:spPr>
      </p:pic>
      <p:pic>
        <p:nvPicPr>
          <p:cNvPr id="7" name="Obrázek 7" descr="Obsah obrázku tráva, obloha, venku, pole&#10;&#10;Popis se vygeneroval automaticky.">
            <a:extLst>
              <a:ext uri="{FF2B5EF4-FFF2-40B4-BE49-F238E27FC236}">
                <a16:creationId xmlns:a16="http://schemas.microsoft.com/office/drawing/2014/main" id="{450AF060-CA51-A5DB-7EE2-21BDEECA8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/>
        </p:blipFill>
        <p:spPr>
          <a:xfrm>
            <a:off x="498819" y="1669340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9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BDFFEC-B322-C829-DC96-72DD3542E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>
                <a:latin typeface="Source Sans Pro"/>
                <a:ea typeface="Source Sans Pro"/>
                <a:cs typeface="Calibri Light"/>
              </a:rPr>
              <a:t>Joachim </a:t>
            </a:r>
            <a:r>
              <a:rPr lang="cs-CZ" err="1">
                <a:latin typeface="Source Sans Pro"/>
                <a:ea typeface="Source Sans Pro"/>
                <a:cs typeface="Calibri Light"/>
              </a:rPr>
              <a:t>Barrande</a:t>
            </a:r>
            <a:endParaRPr lang="cs-CZ">
              <a:latin typeface="Source Sans Pro"/>
              <a:ea typeface="Source Sans Pro"/>
              <a:cs typeface="Calibri Light"/>
            </a:endParaRP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2C39328F-42C9-7B21-46E2-8794434107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4153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6136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5954F66B-3BF3-4495-BAEE-BEB2B018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34618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924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30" name="Zástupný obsah 2">
            <a:extLst>
              <a:ext uri="{FF2B5EF4-FFF2-40B4-BE49-F238E27FC236}">
                <a16:creationId xmlns:a16="http://schemas.microsoft.com/office/drawing/2014/main" id="{E7E8420E-B154-EFBE-6791-18601294B7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545016"/>
              </p:ext>
            </p:extLst>
          </p:nvPr>
        </p:nvGraphicFramePr>
        <p:xfrm>
          <a:off x="5168448" y="269028"/>
          <a:ext cx="5305301" cy="2825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Obrázek 8">
            <a:extLst>
              <a:ext uri="{FF2B5EF4-FFF2-40B4-BE49-F238E27FC236}">
                <a16:creationId xmlns:a16="http://schemas.microsoft.com/office/drawing/2014/main" id="{A0F7C571-0C1E-C3E1-36E5-3AD2A080797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7"/>
          <a:stretch/>
        </p:blipFill>
        <p:spPr>
          <a:xfrm>
            <a:off x="552133" y="728037"/>
            <a:ext cx="2908408" cy="4013350"/>
          </a:xfrm>
          <a:prstGeom prst="rect">
            <a:avLst/>
          </a:prstGeom>
        </p:spPr>
      </p:pic>
      <p:pic>
        <p:nvPicPr>
          <p:cNvPr id="36" name="Obrázek 36">
            <a:extLst>
              <a:ext uri="{FF2B5EF4-FFF2-40B4-BE49-F238E27FC236}">
                <a16:creationId xmlns:a16="http://schemas.microsoft.com/office/drawing/2014/main" id="{304624AD-EFEE-582C-2FB2-77A04CEA6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8557" y="3333362"/>
            <a:ext cx="4344254" cy="2881900"/>
          </a:xfrm>
          <a:prstGeom prst="rect">
            <a:avLst/>
          </a:prstGeom>
        </p:spPr>
      </p:pic>
      <p:pic>
        <p:nvPicPr>
          <p:cNvPr id="82" name="Obrázek 82" descr="Obsah obrázku trilobit, členovec, bezobratlý&#10;&#10;Popis se vygeneroval automaticky.">
            <a:extLst>
              <a:ext uri="{FF2B5EF4-FFF2-40B4-BE49-F238E27FC236}">
                <a16:creationId xmlns:a16="http://schemas.microsoft.com/office/drawing/2014/main" id="{D711D17A-7AC2-269B-0217-78391D8F19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9572" y="3773136"/>
            <a:ext cx="2477034" cy="200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4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6">
            <a:extLst>
              <a:ext uri="{FF2B5EF4-FFF2-40B4-BE49-F238E27FC236}">
                <a16:creationId xmlns:a16="http://schemas.microsoft.com/office/drawing/2014/main" id="{F5897CCA-486C-491C-B4C1-5E5C95A82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61DD996-97D3-F464-E97C-E33C53EF4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88" y="385474"/>
            <a:ext cx="6356606" cy="1843283"/>
          </a:xfrm>
        </p:spPr>
        <p:txBody>
          <a:bodyPr>
            <a:normAutofit/>
          </a:bodyPr>
          <a:lstStyle/>
          <a:p>
            <a:r>
              <a:rPr lang="cs-CZ" sz="4000">
                <a:latin typeface="Source Sans Pro"/>
                <a:ea typeface="Source Sans Pro"/>
                <a:cs typeface="Calibri Light"/>
              </a:rPr>
              <a:t>Flóra Prokopského údolí</a:t>
            </a:r>
            <a:endParaRPr lang="cs-CZ" sz="4000">
              <a:latin typeface="Source Sans Pro"/>
              <a:ea typeface="Source Sans Pro"/>
            </a:endParaRPr>
          </a:p>
        </p:txBody>
      </p:sp>
      <p:pic>
        <p:nvPicPr>
          <p:cNvPr id="24" name="Obrázek 24" descr="Obsah obrázku tráva, venku, květina, rostlina&#10;&#10;Popis se vygeneroval automaticky.">
            <a:extLst>
              <a:ext uri="{FF2B5EF4-FFF2-40B4-BE49-F238E27FC236}">
                <a16:creationId xmlns:a16="http://schemas.microsoft.com/office/drawing/2014/main" id="{806894EA-2EE8-95C4-F891-FEB101BC1F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768425" y="1345174"/>
            <a:ext cx="5571896" cy="3995928"/>
          </a:xfrm>
          <a:prstGeom prst="rect">
            <a:avLst/>
          </a:prstGeom>
          <a:effectLst/>
        </p:spPr>
      </p:pic>
      <p:graphicFrame>
        <p:nvGraphicFramePr>
          <p:cNvPr id="32" name="Zástupný obsah 5">
            <a:extLst>
              <a:ext uri="{FF2B5EF4-FFF2-40B4-BE49-F238E27FC236}">
                <a16:creationId xmlns:a16="http://schemas.microsoft.com/office/drawing/2014/main" id="{6270A89C-C9FD-8FF3-2345-A552BC3043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461366"/>
              </p:ext>
            </p:extLst>
          </p:nvPr>
        </p:nvGraphicFramePr>
        <p:xfrm>
          <a:off x="452711" y="1600890"/>
          <a:ext cx="6881924" cy="4630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245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Zástupný obsah 7">
            <a:extLst>
              <a:ext uri="{FF2B5EF4-FFF2-40B4-BE49-F238E27FC236}">
                <a16:creationId xmlns:a16="http://schemas.microsoft.com/office/drawing/2014/main" id="{A5A5A99D-B1D3-3053-113B-88CEE2FDC4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079865"/>
              </p:ext>
            </p:extLst>
          </p:nvPr>
        </p:nvGraphicFramePr>
        <p:xfrm>
          <a:off x="846762" y="125198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1452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7" descr="Obsah obrázku rostlina, květina, nachový, z blízka&#10;&#10;Popis se vygeneroval automaticky.">
            <a:extLst>
              <a:ext uri="{FF2B5EF4-FFF2-40B4-BE49-F238E27FC236}">
                <a16:creationId xmlns:a16="http://schemas.microsoft.com/office/drawing/2014/main" id="{43DDEC47-AB89-955D-3C6D-8720902B1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359" y="105949"/>
            <a:ext cx="2235211" cy="2942822"/>
          </a:xfrm>
        </p:spPr>
      </p:pic>
      <p:pic>
        <p:nvPicPr>
          <p:cNvPr id="8" name="Obrázek 8" descr="Obsah obrázku rostlina, květina, zelené, růžová&#10;&#10;Popis se vygeneroval automaticky.">
            <a:extLst>
              <a:ext uri="{FF2B5EF4-FFF2-40B4-BE49-F238E27FC236}">
                <a16:creationId xmlns:a16="http://schemas.microsoft.com/office/drawing/2014/main" id="{565CF72B-089B-60F4-A3CF-9EDBE8D06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989" y="96490"/>
            <a:ext cx="2183695" cy="2946164"/>
          </a:xfrm>
          <a:prstGeom prst="rect">
            <a:avLst/>
          </a:prstGeom>
        </p:spPr>
      </p:pic>
      <p:pic>
        <p:nvPicPr>
          <p:cNvPr id="9" name="Obrázek 9" descr="Obsah obrázku květina, rostlina, venku, nachový&#10;&#10;Popis se vygeneroval automaticky.">
            <a:extLst>
              <a:ext uri="{FF2B5EF4-FFF2-40B4-BE49-F238E27FC236}">
                <a16:creationId xmlns:a16="http://schemas.microsoft.com/office/drawing/2014/main" id="{0B40C958-04BA-EBBD-D56D-4CF7190AC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594" y="107004"/>
            <a:ext cx="2212269" cy="2937109"/>
          </a:xfrm>
          <a:prstGeom prst="rect">
            <a:avLst/>
          </a:prstGeom>
        </p:spPr>
      </p:pic>
      <p:pic>
        <p:nvPicPr>
          <p:cNvPr id="10" name="Obrázek 10" descr="Obsah obrázku rostlina, květina, venku, zelené&#10;&#10;Popis se vygeneroval automaticky.">
            <a:extLst>
              <a:ext uri="{FF2B5EF4-FFF2-40B4-BE49-F238E27FC236}">
                <a16:creationId xmlns:a16="http://schemas.microsoft.com/office/drawing/2014/main" id="{5BA50408-A1DC-74A2-56F5-58AE2DA36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3705" y="96254"/>
            <a:ext cx="2221794" cy="2946636"/>
          </a:xfrm>
          <a:prstGeom prst="rect">
            <a:avLst/>
          </a:prstGeom>
        </p:spPr>
      </p:pic>
      <p:pic>
        <p:nvPicPr>
          <p:cNvPr id="11" name="Obrázek 11" descr="Obsah obrázku rostlina, květina, hořec, tráva&#10;&#10;Popis se vygeneroval automaticky.">
            <a:extLst>
              <a:ext uri="{FF2B5EF4-FFF2-40B4-BE49-F238E27FC236}">
                <a16:creationId xmlns:a16="http://schemas.microsoft.com/office/drawing/2014/main" id="{15C38D47-4915-993F-3A87-D3B7F328DF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47" y="3155005"/>
            <a:ext cx="2550936" cy="3417005"/>
          </a:xfrm>
          <a:prstGeom prst="rect">
            <a:avLst/>
          </a:prstGeom>
        </p:spPr>
      </p:pic>
      <p:pic>
        <p:nvPicPr>
          <p:cNvPr id="12" name="Obrázek 12" descr="Obsah obrázku tráva, venku, červená, rostlina&#10;&#10;Popis se vygeneroval automaticky.">
            <a:extLst>
              <a:ext uri="{FF2B5EF4-FFF2-40B4-BE49-F238E27FC236}">
                <a16:creationId xmlns:a16="http://schemas.microsoft.com/office/drawing/2014/main" id="{2FC4E714-18CB-AF26-E4BF-1F46594873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4695" y="3188383"/>
            <a:ext cx="2551995" cy="3390077"/>
          </a:xfrm>
          <a:prstGeom prst="rect">
            <a:avLst/>
          </a:prstGeom>
        </p:spPr>
      </p:pic>
      <p:pic>
        <p:nvPicPr>
          <p:cNvPr id="13" name="Obrázek 13" descr="Obsah obrázku rostlina, venku, květina, žlutá&#10;&#10;Popis se vygeneroval automaticky.">
            <a:extLst>
              <a:ext uri="{FF2B5EF4-FFF2-40B4-BE49-F238E27FC236}">
                <a16:creationId xmlns:a16="http://schemas.microsoft.com/office/drawing/2014/main" id="{8F554005-FACB-2F2E-0A7E-79DA0BB279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2108" y="3151893"/>
            <a:ext cx="2580035" cy="3420294"/>
          </a:xfrm>
          <a:prstGeom prst="rect">
            <a:avLst/>
          </a:prstGeom>
        </p:spPr>
      </p:pic>
      <p:pic>
        <p:nvPicPr>
          <p:cNvPr id="14" name="Obrázek 14" descr="Obsah obrázku květina, rostlina, kytice, z blízka&#10;&#10;Popis se vygeneroval automaticky.">
            <a:extLst>
              <a:ext uri="{FF2B5EF4-FFF2-40B4-BE49-F238E27FC236}">
                <a16:creationId xmlns:a16="http://schemas.microsoft.com/office/drawing/2014/main" id="{8AE33DDC-0752-A4A7-4DC3-D3AFF891A8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475" y="3185847"/>
            <a:ext cx="2524713" cy="3391606"/>
          </a:xfrm>
          <a:prstGeom prst="rect">
            <a:avLst/>
          </a:prstGeom>
        </p:spPr>
      </p:pic>
      <p:pic>
        <p:nvPicPr>
          <p:cNvPr id="15" name="Obrázek 15" descr="Obsah obrázku tráva, venku, rostlina, květina&#10;&#10;Popis se vygeneroval automaticky.">
            <a:extLst>
              <a:ext uri="{FF2B5EF4-FFF2-40B4-BE49-F238E27FC236}">
                <a16:creationId xmlns:a16="http://schemas.microsoft.com/office/drawing/2014/main" id="{03A72F19-6B0F-2661-6AAC-6E7E067015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53822" y="95845"/>
            <a:ext cx="2225791" cy="293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34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Motýl monarcha na oranžovém květu na louce">
            <a:extLst>
              <a:ext uri="{FF2B5EF4-FFF2-40B4-BE49-F238E27FC236}">
                <a16:creationId xmlns:a16="http://schemas.microsoft.com/office/drawing/2014/main" id="{05A808CD-6D4D-C127-E039-69E59506D9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9679"/>
            <a:ext cx="12192001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5A18272-9EBD-6A81-AC24-EDA6759E6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14402"/>
            <a:ext cx="10515600" cy="2985923"/>
          </a:xfrm>
        </p:spPr>
        <p:txBody>
          <a:bodyPr>
            <a:normAutofit/>
          </a:bodyPr>
          <a:lstStyle/>
          <a:p>
            <a:r>
              <a:rPr lang="cs-CZ" sz="5200">
                <a:latin typeface="Source Sans Pro"/>
                <a:ea typeface="Calibri Light"/>
                <a:cs typeface="Calibri Light"/>
              </a:rPr>
              <a:t>Fauna </a:t>
            </a:r>
            <a:endParaRPr lang="cs-CZ" sz="5200">
              <a:latin typeface="Source Sans Pro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27AF9DB-0773-C906-D887-8BB27BE9E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2040"/>
            <a:ext cx="10515600" cy="138431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cs-CZ">
              <a:solidFill>
                <a:srgbClr val="FFFFFF"/>
              </a:solidFill>
              <a:latin typeface="Source Sans Pro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8347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1">
            <a:extLst>
              <a:ext uri="{FF2B5EF4-FFF2-40B4-BE49-F238E27FC236}">
                <a16:creationId xmlns:a16="http://schemas.microsoft.com/office/drawing/2014/main" id="{2A576B78-6D8F-68EA-7800-4F458E62AE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6" name="Rectangle 125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7CEA9C0-192D-50D6-E2A8-90D27083B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>
                <a:latin typeface="Source Sans Pro"/>
                <a:ea typeface="Source Sans Pro"/>
                <a:cs typeface="Calibri Light"/>
              </a:rPr>
              <a:t>Živočichové</a:t>
            </a:r>
            <a:endParaRPr lang="cs-CZ">
              <a:latin typeface="Source Sans Pro"/>
              <a:ea typeface="Source Sans Pro"/>
            </a:endParaRPr>
          </a:p>
        </p:txBody>
      </p:sp>
      <p:graphicFrame>
        <p:nvGraphicFramePr>
          <p:cNvPr id="77" name="Zástupný obsah 2">
            <a:extLst>
              <a:ext uri="{FF2B5EF4-FFF2-40B4-BE49-F238E27FC236}">
                <a16:creationId xmlns:a16="http://schemas.microsoft.com/office/drawing/2014/main" id="{9A6A2AFB-2455-6EFE-F1D7-7DC7AA1357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923733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97783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6ABB81-BE9D-FE91-6B8F-B746176E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Source Sans Pro"/>
                <a:ea typeface="Calibri Light"/>
                <a:cs typeface="Calibri Light"/>
              </a:rPr>
              <a:t>Zvířátka</a:t>
            </a:r>
            <a:endParaRPr lang="cs-CZ">
              <a:latin typeface="Source Sans Pro"/>
            </a:endParaRPr>
          </a:p>
        </p:txBody>
      </p:sp>
      <p:pic>
        <p:nvPicPr>
          <p:cNvPr id="4" name="Obrázek 4" descr="Obsah obrázku savec, otevřené, z blízka&#10;&#10;Popis se vygeneroval automaticky.">
            <a:extLst>
              <a:ext uri="{FF2B5EF4-FFF2-40B4-BE49-F238E27FC236}">
                <a16:creationId xmlns:a16="http://schemas.microsoft.com/office/drawing/2014/main" id="{8812EDB8-6830-0128-ABC0-565B7C754F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166" y="1657390"/>
            <a:ext cx="3970550" cy="2649208"/>
          </a:xfr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D0F4452-4C32-E90A-B041-5FA144BAC9F0}"/>
              </a:ext>
            </a:extLst>
          </p:cNvPr>
          <p:cNvSpPr txBox="1"/>
          <p:nvPr/>
        </p:nvSpPr>
        <p:spPr>
          <a:xfrm>
            <a:off x="910441" y="4740234"/>
            <a:ext cx="3513116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800">
                <a:ea typeface="+mn-lt"/>
                <a:cs typeface="+mn-lt"/>
                <a:hlinkClick r:id="rId3"/>
              </a:rPr>
              <a:t>https://tvorove.cz/wp-content/uploads/2021/05/Svet_naruby_Netopyr_velky_1-e1621095247272-1000x667.jpg</a:t>
            </a:r>
            <a:endParaRPr lang="cs-CZ" sz="800">
              <a:ea typeface="+mn-lt"/>
              <a:cs typeface="+mn-lt"/>
            </a:endParaRPr>
          </a:p>
          <a:p>
            <a:endParaRPr lang="cs-CZ">
              <a:ea typeface="Calibri"/>
              <a:cs typeface="Calibri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8189D89-184B-ED54-093A-DE9E6E34A23A}"/>
              </a:ext>
            </a:extLst>
          </p:cNvPr>
          <p:cNvSpPr txBox="1"/>
          <p:nvPr/>
        </p:nvSpPr>
        <p:spPr>
          <a:xfrm>
            <a:off x="5126182" y="4740233"/>
            <a:ext cx="3038104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800">
                <a:ea typeface="+mn-lt"/>
                <a:cs typeface="+mn-lt"/>
                <a:hlinkClick r:id="rId4"/>
              </a:rPr>
              <a:t>http://www.naturabohemica.cz/Chondrina-avenacea/</a:t>
            </a:r>
            <a:endParaRPr lang="cs-CZ" sz="800">
              <a:ea typeface="+mn-lt"/>
              <a:cs typeface="+mn-lt"/>
            </a:endParaRPr>
          </a:p>
          <a:p>
            <a:endParaRPr lang="cs-CZ">
              <a:ea typeface="Calibri"/>
              <a:cs typeface="Calibri"/>
            </a:endParaRPr>
          </a:p>
        </p:txBody>
      </p:sp>
      <p:pic>
        <p:nvPicPr>
          <p:cNvPr id="7" name="Obrázek 7" descr="Obsah obrázku hmyz&#10;&#10;Popis se vygeneroval automaticky.">
            <a:extLst>
              <a:ext uri="{FF2B5EF4-FFF2-40B4-BE49-F238E27FC236}">
                <a16:creationId xmlns:a16="http://schemas.microsoft.com/office/drawing/2014/main" id="{82A1CD81-55E4-CE00-2205-7B119E96D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929" y="1703490"/>
            <a:ext cx="3337831" cy="255047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27D2E85-8BD3-B355-DD7F-4E572AA38512}"/>
              </a:ext>
            </a:extLst>
          </p:cNvPr>
          <p:cNvSpPr txBox="1"/>
          <p:nvPr/>
        </p:nvSpPr>
        <p:spPr>
          <a:xfrm>
            <a:off x="8471064" y="3918857"/>
            <a:ext cx="3176649" cy="9698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cs-CZ"/>
          </a:p>
        </p:txBody>
      </p:sp>
      <p:pic>
        <p:nvPicPr>
          <p:cNvPr id="9" name="Obrázek 9" descr="Obsah obrázku členovec, bezobratlý, pavouk&#10;&#10;Popis se vygeneroval automaticky.">
            <a:extLst>
              <a:ext uri="{FF2B5EF4-FFF2-40B4-BE49-F238E27FC236}">
                <a16:creationId xmlns:a16="http://schemas.microsoft.com/office/drawing/2014/main" id="{EAD1723A-8301-53F4-7C48-7C4763A489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9829" y="1659652"/>
            <a:ext cx="2792680" cy="2657942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F297B46C-697E-89F5-894A-54C1A7AC778A}"/>
              </a:ext>
            </a:extLst>
          </p:cNvPr>
          <p:cNvSpPr txBox="1"/>
          <p:nvPr/>
        </p:nvSpPr>
        <p:spPr>
          <a:xfrm>
            <a:off x="8965869" y="4740233"/>
            <a:ext cx="280059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800">
                <a:ea typeface="+mn-lt"/>
                <a:cs typeface="+mn-lt"/>
                <a:hlinkClick r:id="rId7"/>
              </a:rPr>
              <a:t>https://upload.wikimedia.org/wikipedia/commons/5/5c/Atypus_affinis_natur.jpg</a:t>
            </a:r>
            <a:endParaRPr lang="cs-CZ" sz="800">
              <a:ea typeface="+mn-lt"/>
              <a:cs typeface="+mn-lt"/>
            </a:endParaRPr>
          </a:p>
          <a:p>
            <a:endParaRPr lang="cs-CZ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6821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1EC97AA-86F0-9158-AB09-A890CDFB0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453" y="1898772"/>
            <a:ext cx="2723079" cy="269280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kern="1200" dirty="0" err="1">
                <a:solidFill>
                  <a:srgbClr val="FFFFFF"/>
                </a:solidFill>
                <a:latin typeface="Source Sans Pro"/>
                <a:ea typeface="Source Sans Pro"/>
              </a:rPr>
              <a:t>Vycházka</a:t>
            </a:r>
            <a:r>
              <a:rPr lang="en-US" sz="2300" kern="1200" dirty="0">
                <a:solidFill>
                  <a:srgbClr val="FFFFFF"/>
                </a:solidFill>
                <a:latin typeface="Source Sans Pro"/>
                <a:ea typeface="Source Sans Pro"/>
              </a:rPr>
              <a:t> </a:t>
            </a:r>
            <a:r>
              <a:rPr lang="en-US" sz="2300" kern="1200" dirty="0" err="1">
                <a:solidFill>
                  <a:srgbClr val="FFFFFF"/>
                </a:solidFill>
                <a:latin typeface="Source Sans Pro"/>
                <a:ea typeface="Source Sans Pro"/>
              </a:rPr>
              <a:t>Prokopským</a:t>
            </a:r>
            <a:r>
              <a:rPr lang="en-US" sz="2300" kern="1200" dirty="0">
                <a:solidFill>
                  <a:srgbClr val="FFFFFF"/>
                </a:solidFill>
                <a:latin typeface="Source Sans Pro"/>
                <a:ea typeface="Source Sans Pro"/>
              </a:rPr>
              <a:t> </a:t>
            </a:r>
            <a:r>
              <a:rPr lang="en-US" sz="2300" kern="1200" dirty="0" err="1">
                <a:solidFill>
                  <a:srgbClr val="FFFFFF"/>
                </a:solidFill>
                <a:latin typeface="Source Sans Pro"/>
                <a:ea typeface="Source Sans Pro"/>
              </a:rPr>
              <a:t>údolím</a:t>
            </a:r>
            <a:r>
              <a:rPr lang="en-US" sz="2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</a:t>
            </a:r>
          </a:p>
        </p:txBody>
      </p:sp>
      <p:pic>
        <p:nvPicPr>
          <p:cNvPr id="4" name="Obrázek 4" descr="Obsah obrázku mapa&#10;&#10;Popis se vygeneroval automaticky.">
            <a:extLst>
              <a:ext uri="{FF2B5EF4-FFF2-40B4-BE49-F238E27FC236}">
                <a16:creationId xmlns:a16="http://schemas.microsoft.com/office/drawing/2014/main" id="{81862047-B0F5-1E83-E9C3-441AB97D0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3856" y="311275"/>
            <a:ext cx="3492970" cy="2509924"/>
          </a:xfrm>
          <a:prstGeom prst="rect">
            <a:avLst/>
          </a:prstGeom>
        </p:spPr>
      </p:pic>
      <p:pic>
        <p:nvPicPr>
          <p:cNvPr id="3" name="Obrázek 4" descr="Obsah obrázku venku, příroda, úbočí, bujná vegetace&#10;&#10;Popis se vygeneroval automaticky.">
            <a:extLst>
              <a:ext uri="{FF2B5EF4-FFF2-40B4-BE49-F238E27FC236}">
                <a16:creationId xmlns:a16="http://schemas.microsoft.com/office/drawing/2014/main" id="{7EB78443-BF1D-4A5D-240E-36EA04A9A3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828" y="797626"/>
            <a:ext cx="3396342" cy="5084618"/>
          </a:xfrm>
          <a:prstGeom prst="rect">
            <a:avLst/>
          </a:prstGeom>
        </p:spPr>
      </p:pic>
      <p:pic>
        <p:nvPicPr>
          <p:cNvPr id="5" name="Obrázek 5" descr="Obsah obrázku tráva, strom, venku, les&#10;&#10;Popis se vygeneroval automaticky.">
            <a:extLst>
              <a:ext uri="{FF2B5EF4-FFF2-40B4-BE49-F238E27FC236}">
                <a16:creationId xmlns:a16="http://schemas.microsoft.com/office/drawing/2014/main" id="{C4F3394C-D50B-5C39-C007-0AEF712625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814" y="3340493"/>
            <a:ext cx="3556347" cy="264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88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EE4014-5A79-9939-71A2-2CF2D856C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ts val="1000"/>
              </a:spcBef>
            </a:pPr>
            <a:r>
              <a:rPr lang="cs-CZ">
                <a:latin typeface="Source Sans Pro"/>
                <a:ea typeface="Source Sans Pro"/>
                <a:cs typeface="Calibri Light"/>
              </a:rPr>
              <a:t>Zastávky trasy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9F156135-F11F-6531-F1F5-C4601F009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56939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6533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Obsah obrázku obloha, venku, hora, přeprava&#10;&#10;Popis se vygeneroval automaticky.">
            <a:extLst>
              <a:ext uri="{FF2B5EF4-FFF2-40B4-BE49-F238E27FC236}">
                <a16:creationId xmlns:a16="http://schemas.microsoft.com/office/drawing/2014/main" id="{1A9C3961-2A6B-DF5D-4BB6-12067B5093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32" y="396942"/>
            <a:ext cx="3733564" cy="2467093"/>
          </a:xfrm>
        </p:spPr>
      </p:pic>
      <p:pic>
        <p:nvPicPr>
          <p:cNvPr id="5" name="Obrázek 5" descr="Obsah obrázku tráva, obloha, venku, pole&#10;&#10;Popis se vygeneroval automaticky.">
            <a:extLst>
              <a:ext uri="{FF2B5EF4-FFF2-40B4-BE49-F238E27FC236}">
                <a16:creationId xmlns:a16="http://schemas.microsoft.com/office/drawing/2014/main" id="{B753166C-E842-5C59-6BAA-A72B03399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820" y="400919"/>
            <a:ext cx="3768963" cy="2466374"/>
          </a:xfrm>
          <a:prstGeom prst="rect">
            <a:avLst/>
          </a:prstGeom>
        </p:spPr>
      </p:pic>
      <p:pic>
        <p:nvPicPr>
          <p:cNvPr id="6" name="Obrázek 6" descr="Obsah obrázku tráva, venku, obloha, pole&#10;&#10;Popis se vygeneroval automaticky.">
            <a:extLst>
              <a:ext uri="{FF2B5EF4-FFF2-40B4-BE49-F238E27FC236}">
                <a16:creationId xmlns:a16="http://schemas.microsoft.com/office/drawing/2014/main" id="{A7E1A8A4-608D-91BA-AF77-BB12139C9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1229" y="415598"/>
            <a:ext cx="3648973" cy="2446655"/>
          </a:xfrm>
          <a:prstGeom prst="rect">
            <a:avLst/>
          </a:prstGeom>
        </p:spPr>
      </p:pic>
      <p:pic>
        <p:nvPicPr>
          <p:cNvPr id="7" name="Obrázek 7" descr="Obsah obrázku strom, venku&#10;&#10;Popis se vygeneroval automaticky.">
            <a:extLst>
              <a:ext uri="{FF2B5EF4-FFF2-40B4-BE49-F238E27FC236}">
                <a16:creationId xmlns:a16="http://schemas.microsoft.com/office/drawing/2014/main" id="{5C4A797E-6E8D-ACAA-E5D4-C8FF5440D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86" y="3725063"/>
            <a:ext cx="3720859" cy="2389403"/>
          </a:xfrm>
          <a:prstGeom prst="rect">
            <a:avLst/>
          </a:prstGeom>
        </p:spPr>
      </p:pic>
      <p:pic>
        <p:nvPicPr>
          <p:cNvPr id="8" name="Obrázek 8" descr="Obsah obrázku hora, venku, příroda, rokle&#10;&#10;Popis se vygeneroval automaticky.">
            <a:extLst>
              <a:ext uri="{FF2B5EF4-FFF2-40B4-BE49-F238E27FC236}">
                <a16:creationId xmlns:a16="http://schemas.microsoft.com/office/drawing/2014/main" id="{D6E53B72-6538-7297-4A20-8F0E03C93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8414" y="3721009"/>
            <a:ext cx="3778369" cy="2406470"/>
          </a:xfrm>
          <a:prstGeom prst="rect">
            <a:avLst/>
          </a:prstGeom>
        </p:spPr>
      </p:pic>
      <p:pic>
        <p:nvPicPr>
          <p:cNvPr id="9" name="Obrázek 9" descr="Obsah obrázku jeskyně&#10;&#10;Popis se vygeneroval automaticky.">
            <a:extLst>
              <a:ext uri="{FF2B5EF4-FFF2-40B4-BE49-F238E27FC236}">
                <a16:creationId xmlns:a16="http://schemas.microsoft.com/office/drawing/2014/main" id="{0BFFE7F5-973C-8DE9-CC2E-7D50DD02AD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740" y="3721987"/>
            <a:ext cx="3648973" cy="240647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082775C6-D5D8-9580-572E-779CB6C1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58" y="-1445862"/>
            <a:ext cx="10515600" cy="1325563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20452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766354-4C63-5D21-62A4-B38E88B064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A1BDC9A-B640-30FD-9938-95A6A17BA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>
                <a:latin typeface="Source Sans Pro"/>
                <a:ea typeface="Source Sans Pro"/>
                <a:cs typeface="Calibri Light"/>
              </a:rPr>
              <a:t>Poznatky a zážitky</a:t>
            </a:r>
            <a:endParaRPr lang="cs-CZ">
              <a:latin typeface="Calibri Light" panose="020F0302020204030204"/>
              <a:ea typeface="Source Sans Pro"/>
              <a:cs typeface="Calibri Light" panose="020F0302020204030204"/>
            </a:endParaRPr>
          </a:p>
          <a:p>
            <a:endParaRPr lang="cs-CZ">
              <a:cs typeface="Calibri Light"/>
            </a:endParaRPr>
          </a:p>
        </p:txBody>
      </p:sp>
      <p:graphicFrame>
        <p:nvGraphicFramePr>
          <p:cNvPr id="7" name="Zástupný obsah 2">
            <a:extLst>
              <a:ext uri="{FF2B5EF4-FFF2-40B4-BE49-F238E27FC236}">
                <a16:creationId xmlns:a16="http://schemas.microsoft.com/office/drawing/2014/main" id="{8744F2D1-E8CB-E299-5C48-720E299E26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8696479"/>
              </p:ext>
            </p:extLst>
          </p:nvPr>
        </p:nvGraphicFramePr>
        <p:xfrm>
          <a:off x="751804" y="1510841"/>
          <a:ext cx="10753106" cy="4905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965325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83AD7E2ED71449853DDE6BEA209AC9" ma:contentTypeVersion="13" ma:contentTypeDescription="Vytvoří nový dokument" ma:contentTypeScope="" ma:versionID="3d7a9b5dadcac33efb318a8db772e93b">
  <xsd:schema xmlns:xsd="http://www.w3.org/2001/XMLSchema" xmlns:xs="http://www.w3.org/2001/XMLSchema" xmlns:p="http://schemas.microsoft.com/office/2006/metadata/properties" xmlns:ns2="d3578cab-d4a3-445a-994c-e1cd66d1b8e9" xmlns:ns3="7ee279ac-4b7b-4a48-8fcd-76f904e73932" targetNamespace="http://schemas.microsoft.com/office/2006/metadata/properties" ma:root="true" ma:fieldsID="602aafe1d7703d6d84b0100ffc359db2" ns2:_="" ns3:_="">
    <xsd:import namespace="d3578cab-d4a3-445a-994c-e1cd66d1b8e9"/>
    <xsd:import namespace="7ee279ac-4b7b-4a48-8fcd-76f904e739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78cab-d4a3-445a-994c-e1cd66d1b8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4f0f02a1-672c-486a-ab74-97a533119f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279ac-4b7b-4a48-8fcd-76f904e739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7246bf8-97ac-4e5e-8ec0-2c4dcf555b96}" ma:internalName="TaxCatchAll" ma:showField="CatchAllData" ma:web="7ee279ac-4b7b-4a48-8fcd-76f904e739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ee279ac-4b7b-4a48-8fcd-76f904e73932">
      <UserInfo>
        <DisplayName>Členové webu Honba za pokladem - projekt</DisplayName>
        <AccountId>7</AccountId>
        <AccountType/>
      </UserInfo>
    </SharedWithUsers>
    <TaxCatchAll xmlns="7ee279ac-4b7b-4a48-8fcd-76f904e73932" xsi:nil="true"/>
    <lcf76f155ced4ddcb4097134ff3c332f xmlns="d3578cab-d4a3-445a-994c-e1cd66d1b8e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09B2424-A530-4478-8384-C013243FC9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D7A9C6-0533-4040-BBB3-6BBDFA6CCD10}">
  <ds:schemaRefs>
    <ds:schemaRef ds:uri="7ee279ac-4b7b-4a48-8fcd-76f904e73932"/>
    <ds:schemaRef ds:uri="d3578cab-d4a3-445a-994c-e1cd66d1b8e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2D5D425-E62C-4BD7-898B-9A45D4EEAB66}">
  <ds:schemaRefs>
    <ds:schemaRef ds:uri="7ee279ac-4b7b-4a48-8fcd-76f904e73932"/>
    <ds:schemaRef ds:uri="d3578cab-d4a3-445a-994c-e1cd66d1b8e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1433</Words>
  <Application>Microsoft Macintosh PowerPoint</Application>
  <PresentationFormat>Širokoúhlá obrazovka</PresentationFormat>
  <Paragraphs>141</Paragraphs>
  <Slides>38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Source Sans Pro</vt:lpstr>
      <vt:lpstr>Motiv systému Office</vt:lpstr>
      <vt:lpstr>Honba za pokladem</vt:lpstr>
      <vt:lpstr>Těžba zlata v Jílovém u Prahy</vt:lpstr>
      <vt:lpstr>Poznatky z výletu </vt:lpstr>
      <vt:lpstr>Prezentace aplikace PowerPoint</vt:lpstr>
      <vt:lpstr>Muzeum Jílové u Prahy</vt:lpstr>
      <vt:lpstr>Historie</vt:lpstr>
      <vt:lpstr>Expozice a výstavy</vt:lpstr>
      <vt:lpstr>Prezentace aplikace PowerPoint</vt:lpstr>
      <vt:lpstr>Náš dojem z Jílovského muzea</vt:lpstr>
      <vt:lpstr>Těžební štoly - Štola sv. Josefa, Štola sv. Antonína Paduánského</vt:lpstr>
      <vt:lpstr>Základní informace</vt:lpstr>
      <vt:lpstr>Obrázky</vt:lpstr>
      <vt:lpstr>Železniční viadukt Žampach</vt:lpstr>
      <vt:lpstr>Informace</vt:lpstr>
      <vt:lpstr>Obrázky</vt:lpstr>
      <vt:lpstr>Pražský Semmering</vt:lpstr>
      <vt:lpstr>Základní Informace</vt:lpstr>
      <vt:lpstr>Prezentace aplikace PowerPoint</vt:lpstr>
      <vt:lpstr>Přírodní rezervace  Prokopské údolí</vt:lpstr>
      <vt:lpstr>Prezentace aplikace PowerPoint</vt:lpstr>
      <vt:lpstr>Obrázky</vt:lpstr>
      <vt:lpstr>Dívčí hrady, přírodní památka Ctirad</vt:lpstr>
      <vt:lpstr>Dívčí hrady v minulosti</vt:lpstr>
      <vt:lpstr>Přírodní památka Ctirad</vt:lpstr>
      <vt:lpstr>Koně Převalského na Dívčích hradech</vt:lpstr>
      <vt:lpstr>Obrázky</vt:lpstr>
      <vt:lpstr>Joachim Barrande</vt:lpstr>
      <vt:lpstr>Prezentace aplikace PowerPoint</vt:lpstr>
      <vt:lpstr>Flóra Prokopského údolí</vt:lpstr>
      <vt:lpstr>Prezentace aplikace PowerPoint</vt:lpstr>
      <vt:lpstr>Prezentace aplikace PowerPoint</vt:lpstr>
      <vt:lpstr>Fauna </vt:lpstr>
      <vt:lpstr>Živočichové</vt:lpstr>
      <vt:lpstr>Zvířátka</vt:lpstr>
      <vt:lpstr>Vycházka Prokopským údolím </vt:lpstr>
      <vt:lpstr>Zastávky trasy</vt:lpstr>
      <vt:lpstr>Prezentace aplikace PowerPoint</vt:lpstr>
      <vt:lpstr>Poznatky a zážitky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Denisa Neubauerová</dc:creator>
  <cp:lastModifiedBy>Martin Sourada</cp:lastModifiedBy>
  <cp:revision>35</cp:revision>
  <dcterms:created xsi:type="dcterms:W3CDTF">2023-05-12T08:52:29Z</dcterms:created>
  <dcterms:modified xsi:type="dcterms:W3CDTF">2023-06-29T10:03:47Z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0x0101003A83AD7E2ED71449853DDE6BEA209AC9</vt:lpwstr>
  </property>
  <property fmtid="{D5CDD505-2E9C-101B-9397-08002B2CF9AE}" pid="3" name="MediaServiceImageTags">
    <vt:lpwstr/>
  </property>
</Properties>
</file>