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256" r:id="rId4"/>
    <p:sldId id="257" r:id="rId5"/>
    <p:sldId id="264" r:id="rId6"/>
    <p:sldId id="258" r:id="rId7"/>
    <p:sldId id="260" r:id="rId8"/>
    <p:sldId id="259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la Čerychová" userId="0321b1fc4f6bbe05" providerId="LiveId" clId="{BB11853A-5783-4D13-9B5F-83BAF5F43335}"/>
    <pc:docChg chg="custSel addSld delSld modSld sldOrd modMainMaster">
      <pc:chgData name="Karla Čerychová" userId="0321b1fc4f6bbe05" providerId="LiveId" clId="{BB11853A-5783-4D13-9B5F-83BAF5F43335}" dt="2023-05-19T12:13:52.203" v="1119" actId="1037"/>
      <pc:docMkLst>
        <pc:docMk/>
      </pc:docMkLst>
      <pc:sldChg chg="modSp new mod modTransition">
        <pc:chgData name="Karla Čerychová" userId="0321b1fc4f6bbe05" providerId="LiveId" clId="{BB11853A-5783-4D13-9B5F-83BAF5F43335}" dt="2023-05-19T10:41:32.203" v="790"/>
        <pc:sldMkLst>
          <pc:docMk/>
          <pc:sldMk cId="943782893" sldId="256"/>
        </pc:sldMkLst>
        <pc:spChg chg="mod">
          <ac:chgData name="Karla Čerychová" userId="0321b1fc4f6bbe05" providerId="LiveId" clId="{BB11853A-5783-4D13-9B5F-83BAF5F43335}" dt="2023-05-18T11:56:21.610" v="374" actId="1076"/>
          <ac:spMkLst>
            <pc:docMk/>
            <pc:sldMk cId="943782893" sldId="256"/>
            <ac:spMk id="2" creationId="{5251922C-AB12-2279-F347-683F836E3B22}"/>
          </ac:spMkLst>
        </pc:spChg>
        <pc:spChg chg="mod">
          <ac:chgData name="Karla Čerychová" userId="0321b1fc4f6bbe05" providerId="LiveId" clId="{BB11853A-5783-4D13-9B5F-83BAF5F43335}" dt="2023-05-18T11:56:27.486" v="375" actId="1076"/>
          <ac:spMkLst>
            <pc:docMk/>
            <pc:sldMk cId="943782893" sldId="256"/>
            <ac:spMk id="3" creationId="{E26FBADD-B157-5B90-DD24-8B422DDD5CE3}"/>
          </ac:spMkLst>
        </pc:spChg>
      </pc:sldChg>
      <pc:sldChg chg="addSp delSp modSp new mod modTransition modClrScheme chgLayout">
        <pc:chgData name="Karla Čerychová" userId="0321b1fc4f6bbe05" providerId="LiveId" clId="{BB11853A-5783-4D13-9B5F-83BAF5F43335}" dt="2023-05-19T10:41:32.203" v="790"/>
        <pc:sldMkLst>
          <pc:docMk/>
          <pc:sldMk cId="554641474" sldId="257"/>
        </pc:sldMkLst>
        <pc:spChg chg="mod ord">
          <ac:chgData name="Karla Čerychová" userId="0321b1fc4f6bbe05" providerId="LiveId" clId="{BB11853A-5783-4D13-9B5F-83BAF5F43335}" dt="2023-05-18T11:56:36.410" v="376" actId="2711"/>
          <ac:spMkLst>
            <pc:docMk/>
            <pc:sldMk cId="554641474" sldId="257"/>
            <ac:spMk id="2" creationId="{10006969-A84A-B7DE-DCC6-B9FA7A3BDDED}"/>
          </ac:spMkLst>
        </pc:spChg>
        <pc:spChg chg="del">
          <ac:chgData name="Karla Čerychová" userId="0321b1fc4f6bbe05" providerId="LiveId" clId="{BB11853A-5783-4D13-9B5F-83BAF5F43335}" dt="2023-05-18T11:41:42.639" v="167" actId="931"/>
          <ac:spMkLst>
            <pc:docMk/>
            <pc:sldMk cId="554641474" sldId="257"/>
            <ac:spMk id="3" creationId="{571F1E15-8C7C-878F-0B20-83A209EB3B05}"/>
          </ac:spMkLst>
        </pc:spChg>
        <pc:spChg chg="add del mod">
          <ac:chgData name="Karla Čerychová" userId="0321b1fc4f6bbe05" providerId="LiveId" clId="{BB11853A-5783-4D13-9B5F-83BAF5F43335}" dt="2023-05-18T11:43:35.348" v="252" actId="700"/>
          <ac:spMkLst>
            <pc:docMk/>
            <pc:sldMk cId="554641474" sldId="257"/>
            <ac:spMk id="11" creationId="{8FE84CDF-368B-9604-83A8-E3094E028D11}"/>
          </ac:spMkLst>
        </pc:spChg>
        <pc:picChg chg="add del mod">
          <ac:chgData name="Karla Čerychová" userId="0321b1fc4f6bbe05" providerId="LiveId" clId="{BB11853A-5783-4D13-9B5F-83BAF5F43335}" dt="2023-05-18T11:42:41.706" v="213" actId="478"/>
          <ac:picMkLst>
            <pc:docMk/>
            <pc:sldMk cId="554641474" sldId="257"/>
            <ac:picMk id="5" creationId="{CE61C833-8B10-3110-72CA-5A58445AFD88}"/>
          </ac:picMkLst>
        </pc:picChg>
        <pc:picChg chg="add mod modCrop">
          <ac:chgData name="Karla Čerychová" userId="0321b1fc4f6bbe05" providerId="LiveId" clId="{BB11853A-5783-4D13-9B5F-83BAF5F43335}" dt="2023-05-18T11:43:41.828" v="286" actId="1037"/>
          <ac:picMkLst>
            <pc:docMk/>
            <pc:sldMk cId="554641474" sldId="257"/>
            <ac:picMk id="7" creationId="{4E7EF389-BFFE-BFA6-F6DE-2A82027B3805}"/>
          </ac:picMkLst>
        </pc:picChg>
        <pc:picChg chg="add mod modCrop">
          <ac:chgData name="Karla Čerychová" userId="0321b1fc4f6bbe05" providerId="LiveId" clId="{BB11853A-5783-4D13-9B5F-83BAF5F43335}" dt="2023-05-18T11:43:39.403" v="269" actId="1038"/>
          <ac:picMkLst>
            <pc:docMk/>
            <pc:sldMk cId="554641474" sldId="257"/>
            <ac:picMk id="9" creationId="{109BB723-AEDD-F285-FA15-7F09E1F4839B}"/>
          </ac:picMkLst>
        </pc:picChg>
      </pc:sldChg>
      <pc:sldChg chg="delSp modSp new mod ord modTransition modClrScheme chgLayout">
        <pc:chgData name="Karla Čerychová" userId="0321b1fc4f6bbe05" providerId="LiveId" clId="{BB11853A-5783-4D13-9B5F-83BAF5F43335}" dt="2023-05-19T10:41:32.203" v="790"/>
        <pc:sldMkLst>
          <pc:docMk/>
          <pc:sldMk cId="2577380972" sldId="258"/>
        </pc:sldMkLst>
        <pc:spChg chg="mod ord">
          <ac:chgData name="Karla Čerychová" userId="0321b1fc4f6bbe05" providerId="LiveId" clId="{BB11853A-5783-4D13-9B5F-83BAF5F43335}" dt="2023-05-18T11:57:38.020" v="391" actId="1076"/>
          <ac:spMkLst>
            <pc:docMk/>
            <pc:sldMk cId="2577380972" sldId="258"/>
            <ac:spMk id="2" creationId="{5259AC2F-AE4D-F1ED-BE3B-B1D31B2BFA82}"/>
          </ac:spMkLst>
        </pc:spChg>
        <pc:spChg chg="del mod">
          <ac:chgData name="Karla Čerychová" userId="0321b1fc4f6bbe05" providerId="LiveId" clId="{BB11853A-5783-4D13-9B5F-83BAF5F43335}" dt="2023-05-18T11:57:01.181" v="379" actId="700"/>
          <ac:spMkLst>
            <pc:docMk/>
            <pc:sldMk cId="2577380972" sldId="258"/>
            <ac:spMk id="3" creationId="{DC3889C1-12A9-9DA1-FEE9-991A2C9362CC}"/>
          </ac:spMkLst>
        </pc:spChg>
      </pc:sldChg>
      <pc:sldChg chg="addSp delSp modSp new mod modTransition modClrScheme chgLayout">
        <pc:chgData name="Karla Čerychová" userId="0321b1fc4f6bbe05" providerId="LiveId" clId="{BB11853A-5783-4D13-9B5F-83BAF5F43335}" dt="2023-05-19T10:41:32.203" v="790"/>
        <pc:sldMkLst>
          <pc:docMk/>
          <pc:sldMk cId="3884202862" sldId="259"/>
        </pc:sldMkLst>
        <pc:spChg chg="del mod ord">
          <ac:chgData name="Karla Čerychová" userId="0321b1fc4f6bbe05" providerId="LiveId" clId="{BB11853A-5783-4D13-9B5F-83BAF5F43335}" dt="2023-05-18T11:59:24.256" v="453" actId="700"/>
          <ac:spMkLst>
            <pc:docMk/>
            <pc:sldMk cId="3884202862" sldId="259"/>
            <ac:spMk id="2" creationId="{D2F4B6F8-53F9-63E0-04DB-97BAA1BFDD60}"/>
          </ac:spMkLst>
        </pc:spChg>
        <pc:spChg chg="del mod ord">
          <ac:chgData name="Karla Čerychová" userId="0321b1fc4f6bbe05" providerId="LiveId" clId="{BB11853A-5783-4D13-9B5F-83BAF5F43335}" dt="2023-05-18T11:59:24.256" v="453" actId="700"/>
          <ac:spMkLst>
            <pc:docMk/>
            <pc:sldMk cId="3884202862" sldId="259"/>
            <ac:spMk id="3" creationId="{DD79B892-5032-4593-5B61-4D0C02CDC40A}"/>
          </ac:spMkLst>
        </pc:spChg>
        <pc:spChg chg="add mod ord">
          <ac:chgData name="Karla Čerychová" userId="0321b1fc4f6bbe05" providerId="LiveId" clId="{BB11853A-5783-4D13-9B5F-83BAF5F43335}" dt="2023-05-18T12:00:47.095" v="482" actId="20577"/>
          <ac:spMkLst>
            <pc:docMk/>
            <pc:sldMk cId="3884202862" sldId="259"/>
            <ac:spMk id="4" creationId="{DC57C3BE-AC0F-3189-5E8F-43FB3168BABE}"/>
          </ac:spMkLst>
        </pc:spChg>
        <pc:spChg chg="add del mod ord">
          <ac:chgData name="Karla Čerychová" userId="0321b1fc4f6bbe05" providerId="LiveId" clId="{BB11853A-5783-4D13-9B5F-83BAF5F43335}" dt="2023-05-18T12:02:10.481" v="483" actId="931"/>
          <ac:spMkLst>
            <pc:docMk/>
            <pc:sldMk cId="3884202862" sldId="259"/>
            <ac:spMk id="5" creationId="{0FEFF3AC-0871-33E4-FC08-B6A69334A560}"/>
          </ac:spMkLst>
        </pc:spChg>
        <pc:spChg chg="add del mod ord">
          <ac:chgData name="Karla Čerychová" userId="0321b1fc4f6bbe05" providerId="LiveId" clId="{BB11853A-5783-4D13-9B5F-83BAF5F43335}" dt="2023-05-18T12:02:10.481" v="483" actId="931"/>
          <ac:spMkLst>
            <pc:docMk/>
            <pc:sldMk cId="3884202862" sldId="259"/>
            <ac:spMk id="6" creationId="{49D0E5F5-4DDF-1814-325E-9EE169CD5D7B}"/>
          </ac:spMkLst>
        </pc:spChg>
        <pc:picChg chg="del">
          <ac:chgData name="Karla Čerychová" userId="0321b1fc4f6bbe05" providerId="LiveId" clId="{BB11853A-5783-4D13-9B5F-83BAF5F43335}" dt="2023-05-18T11:59:53.876" v="456"/>
          <ac:picMkLst>
            <pc:docMk/>
            <pc:sldMk cId="3884202862" sldId="259"/>
            <ac:picMk id="7" creationId="{28F4FDCA-08ED-28E0-EBBF-44BA7DB5CB8B}"/>
          </ac:picMkLst>
        </pc:picChg>
        <pc:picChg chg="add mod">
          <ac:chgData name="Karla Čerychová" userId="0321b1fc4f6bbe05" providerId="LiveId" clId="{BB11853A-5783-4D13-9B5F-83BAF5F43335}" dt="2023-05-18T12:03:03.996" v="490" actId="14100"/>
          <ac:picMkLst>
            <pc:docMk/>
            <pc:sldMk cId="3884202862" sldId="259"/>
            <ac:picMk id="9" creationId="{0467D692-8799-7E48-3798-C8546FAE2BCD}"/>
          </ac:picMkLst>
        </pc:picChg>
        <pc:picChg chg="add mod modCrop">
          <ac:chgData name="Karla Čerychová" userId="0321b1fc4f6bbe05" providerId="LiveId" clId="{BB11853A-5783-4D13-9B5F-83BAF5F43335}" dt="2023-05-18T12:04:45.855" v="508" actId="732"/>
          <ac:picMkLst>
            <pc:docMk/>
            <pc:sldMk cId="3884202862" sldId="259"/>
            <ac:picMk id="11" creationId="{955191D0-C0E0-07A3-5242-E24663FC33C9}"/>
          </ac:picMkLst>
        </pc:picChg>
        <pc:picChg chg="add mod">
          <ac:chgData name="Karla Čerychová" userId="0321b1fc4f6bbe05" providerId="LiveId" clId="{BB11853A-5783-4D13-9B5F-83BAF5F43335}" dt="2023-05-18T12:04:07" v="503" actId="14100"/>
          <ac:picMkLst>
            <pc:docMk/>
            <pc:sldMk cId="3884202862" sldId="259"/>
            <ac:picMk id="13" creationId="{958A6467-04DB-31DB-59E8-F84F1DD5A03B}"/>
          </ac:picMkLst>
        </pc:picChg>
        <pc:picChg chg="add mod">
          <ac:chgData name="Karla Čerychová" userId="0321b1fc4f6bbe05" providerId="LiveId" clId="{BB11853A-5783-4D13-9B5F-83BAF5F43335}" dt="2023-05-18T12:04:15.824" v="505" actId="14100"/>
          <ac:picMkLst>
            <pc:docMk/>
            <pc:sldMk cId="3884202862" sldId="259"/>
            <ac:picMk id="15" creationId="{66AA19D4-DE2A-2FB6-2B2E-5F0F4CA95F72}"/>
          </ac:picMkLst>
        </pc:picChg>
        <pc:picChg chg="add mod">
          <ac:chgData name="Karla Čerychová" userId="0321b1fc4f6bbe05" providerId="LiveId" clId="{BB11853A-5783-4D13-9B5F-83BAF5F43335}" dt="2023-05-18T12:03:19.509" v="493" actId="14100"/>
          <ac:picMkLst>
            <pc:docMk/>
            <pc:sldMk cId="3884202862" sldId="259"/>
            <ac:picMk id="17" creationId="{6BB890A0-9192-6677-6D6C-8ED1A7A255EF}"/>
          </ac:picMkLst>
        </pc:picChg>
        <pc:picChg chg="add mod">
          <ac:chgData name="Karla Čerychová" userId="0321b1fc4f6bbe05" providerId="LiveId" clId="{BB11853A-5783-4D13-9B5F-83BAF5F43335}" dt="2023-05-18T12:02:47.950" v="487" actId="1076"/>
          <ac:picMkLst>
            <pc:docMk/>
            <pc:sldMk cId="3884202862" sldId="259"/>
            <ac:picMk id="19" creationId="{B5390807-ABCE-5DB1-A528-BC8D619036D3}"/>
          </ac:picMkLst>
        </pc:picChg>
      </pc:sldChg>
      <pc:sldChg chg="addSp delSp modSp new mod modTransition modClrScheme chgLayout">
        <pc:chgData name="Karla Čerychová" userId="0321b1fc4f6bbe05" providerId="LiveId" clId="{BB11853A-5783-4D13-9B5F-83BAF5F43335}" dt="2023-05-19T10:41:32.203" v="790"/>
        <pc:sldMkLst>
          <pc:docMk/>
          <pc:sldMk cId="1063036998" sldId="260"/>
        </pc:sldMkLst>
        <pc:spChg chg="add mod">
          <ac:chgData name="Karla Čerychová" userId="0321b1fc4f6bbe05" providerId="LiveId" clId="{BB11853A-5783-4D13-9B5F-83BAF5F43335}" dt="2023-05-18T11:55:30.820" v="354" actId="2711"/>
          <ac:spMkLst>
            <pc:docMk/>
            <pc:sldMk cId="1063036998" sldId="260"/>
            <ac:spMk id="2" creationId="{5F99CECE-4412-9DD3-68B8-C75DCBD2C9CA}"/>
          </ac:spMkLst>
        </pc:spChg>
        <pc:spChg chg="add del mod">
          <ac:chgData name="Karla Čerychová" userId="0321b1fc4f6bbe05" providerId="LiveId" clId="{BB11853A-5783-4D13-9B5F-83BAF5F43335}" dt="2023-05-18T11:58:07.178" v="392"/>
          <ac:spMkLst>
            <pc:docMk/>
            <pc:sldMk cId="1063036998" sldId="260"/>
            <ac:spMk id="3" creationId="{3B7E2A76-63AB-ADCE-7953-71D7D1CFC80F}"/>
          </ac:spMkLst>
        </pc:spChg>
        <pc:spChg chg="add del mod">
          <ac:chgData name="Karla Čerychová" userId="0321b1fc4f6bbe05" providerId="LiveId" clId="{BB11853A-5783-4D13-9B5F-83BAF5F43335}" dt="2023-05-18T11:58:54.683" v="419"/>
          <ac:spMkLst>
            <pc:docMk/>
            <pc:sldMk cId="1063036998" sldId="260"/>
            <ac:spMk id="4" creationId="{ADE83DE2-72CC-5A61-1DCE-3CBB486DB480}"/>
          </ac:spMkLst>
        </pc:spChg>
        <pc:picChg chg="add mod">
          <ac:chgData name="Karla Čerychová" userId="0321b1fc4f6bbe05" providerId="LiveId" clId="{BB11853A-5783-4D13-9B5F-83BAF5F43335}" dt="2023-05-18T11:58:10.692" v="414" actId="1037"/>
          <ac:picMkLst>
            <pc:docMk/>
            <pc:sldMk cId="1063036998" sldId="260"/>
            <ac:picMk id="1026" creationId="{F46FCFF4-2437-9F71-E900-2F866DA551B4}"/>
          </ac:picMkLst>
        </pc:picChg>
        <pc:picChg chg="add mod">
          <ac:chgData name="Karla Čerychová" userId="0321b1fc4f6bbe05" providerId="LiveId" clId="{BB11853A-5783-4D13-9B5F-83BAF5F43335}" dt="2023-05-18T11:59:02.761" v="451" actId="1076"/>
          <ac:picMkLst>
            <pc:docMk/>
            <pc:sldMk cId="1063036998" sldId="260"/>
            <ac:picMk id="1028" creationId="{26C78C58-55F5-E2A3-95CB-8279A0F3257D}"/>
          </ac:picMkLst>
        </pc:picChg>
        <pc:picChg chg="add mod">
          <ac:chgData name="Karla Čerychová" userId="0321b1fc4f6bbe05" providerId="LiveId" clId="{BB11853A-5783-4D13-9B5F-83BAF5F43335}" dt="2023-05-18T11:58:59.422" v="450" actId="1038"/>
          <ac:picMkLst>
            <pc:docMk/>
            <pc:sldMk cId="1063036998" sldId="260"/>
            <ac:picMk id="1030" creationId="{13E66B16-23B1-36B4-EB4A-C0DCC4905296}"/>
          </ac:picMkLst>
        </pc:picChg>
      </pc:sldChg>
      <pc:sldChg chg="new del">
        <pc:chgData name="Karla Čerychová" userId="0321b1fc4f6bbe05" providerId="LiveId" clId="{BB11853A-5783-4D13-9B5F-83BAF5F43335}" dt="2023-05-18T11:59:28.708" v="454" actId="2696"/>
        <pc:sldMkLst>
          <pc:docMk/>
          <pc:sldMk cId="26333193" sldId="261"/>
        </pc:sldMkLst>
      </pc:sldChg>
      <pc:sldChg chg="addSp delSp modSp add mod modTransition">
        <pc:chgData name="Karla Čerychová" userId="0321b1fc4f6bbe05" providerId="LiveId" clId="{BB11853A-5783-4D13-9B5F-83BAF5F43335}" dt="2023-05-19T10:41:32.203" v="790"/>
        <pc:sldMkLst>
          <pc:docMk/>
          <pc:sldMk cId="785223331" sldId="261"/>
        </pc:sldMkLst>
        <pc:spChg chg="mod">
          <ac:chgData name="Karla Čerychová" userId="0321b1fc4f6bbe05" providerId="LiveId" clId="{BB11853A-5783-4D13-9B5F-83BAF5F43335}" dt="2023-05-18T12:05:26.022" v="534" actId="20577"/>
          <ac:spMkLst>
            <pc:docMk/>
            <pc:sldMk cId="785223331" sldId="261"/>
            <ac:spMk id="4" creationId="{DC57C3BE-AC0F-3189-5E8F-43FB3168BABE}"/>
          </ac:spMkLst>
        </pc:spChg>
        <pc:spChg chg="del">
          <ac:chgData name="Karla Čerychová" userId="0321b1fc4f6bbe05" providerId="LiveId" clId="{BB11853A-5783-4D13-9B5F-83BAF5F43335}" dt="2023-05-18T12:05:41.747" v="535" actId="931"/>
          <ac:spMkLst>
            <pc:docMk/>
            <pc:sldMk cId="785223331" sldId="261"/>
            <ac:spMk id="5" creationId="{0FEFF3AC-0871-33E4-FC08-B6A69334A560}"/>
          </ac:spMkLst>
        </pc:spChg>
        <pc:spChg chg="del">
          <ac:chgData name="Karla Čerychová" userId="0321b1fc4f6bbe05" providerId="LiveId" clId="{BB11853A-5783-4D13-9B5F-83BAF5F43335}" dt="2023-05-18T12:05:41.747" v="535" actId="931"/>
          <ac:spMkLst>
            <pc:docMk/>
            <pc:sldMk cId="785223331" sldId="261"/>
            <ac:spMk id="6" creationId="{49D0E5F5-4DDF-1814-325E-9EE169CD5D7B}"/>
          </ac:spMkLst>
        </pc:spChg>
        <pc:picChg chg="add mod">
          <ac:chgData name="Karla Čerychová" userId="0321b1fc4f6bbe05" providerId="LiveId" clId="{BB11853A-5783-4D13-9B5F-83BAF5F43335}" dt="2023-05-18T12:08:06.684" v="683" actId="1036"/>
          <ac:picMkLst>
            <pc:docMk/>
            <pc:sldMk cId="785223331" sldId="261"/>
            <ac:picMk id="3" creationId="{27D1F641-23AA-0E8C-DAF8-38058AE80E65}"/>
          </ac:picMkLst>
        </pc:picChg>
        <pc:picChg chg="add mod">
          <ac:chgData name="Karla Čerychová" userId="0321b1fc4f6bbe05" providerId="LiveId" clId="{BB11853A-5783-4D13-9B5F-83BAF5F43335}" dt="2023-05-18T12:08:27.709" v="733" actId="1035"/>
          <ac:picMkLst>
            <pc:docMk/>
            <pc:sldMk cId="785223331" sldId="261"/>
            <ac:picMk id="8" creationId="{18276ACE-37F2-A80A-3F53-F699044E17A8}"/>
          </ac:picMkLst>
        </pc:picChg>
        <pc:picChg chg="add mod modCrop">
          <ac:chgData name="Karla Čerychová" userId="0321b1fc4f6bbe05" providerId="LiveId" clId="{BB11853A-5783-4D13-9B5F-83BAF5F43335}" dt="2023-05-18T12:08:16.296" v="706" actId="1037"/>
          <ac:picMkLst>
            <pc:docMk/>
            <pc:sldMk cId="785223331" sldId="261"/>
            <ac:picMk id="10" creationId="{3616461C-CC42-DB92-3D2B-234B26913BAA}"/>
          </ac:picMkLst>
        </pc:picChg>
      </pc:sldChg>
      <pc:sldChg chg="addSp delSp modSp add mod modTransition">
        <pc:chgData name="Karla Čerychová" userId="0321b1fc4f6bbe05" providerId="LiveId" clId="{BB11853A-5783-4D13-9B5F-83BAF5F43335}" dt="2023-05-19T10:41:32.203" v="790"/>
        <pc:sldMkLst>
          <pc:docMk/>
          <pc:sldMk cId="2614078012" sldId="262"/>
        </pc:sldMkLst>
        <pc:spChg chg="mod">
          <ac:chgData name="Karla Čerychová" userId="0321b1fc4f6bbe05" providerId="LiveId" clId="{BB11853A-5783-4D13-9B5F-83BAF5F43335}" dt="2023-05-19T10:39:14.850" v="758" actId="20577"/>
          <ac:spMkLst>
            <pc:docMk/>
            <pc:sldMk cId="2614078012" sldId="262"/>
            <ac:spMk id="4" creationId="{DC57C3BE-AC0F-3189-5E8F-43FB3168BABE}"/>
          </ac:spMkLst>
        </pc:spChg>
        <pc:spChg chg="del">
          <ac:chgData name="Karla Čerychová" userId="0321b1fc4f6bbe05" providerId="LiveId" clId="{BB11853A-5783-4D13-9B5F-83BAF5F43335}" dt="2023-05-19T10:39:35.858" v="759" actId="931"/>
          <ac:spMkLst>
            <pc:docMk/>
            <pc:sldMk cId="2614078012" sldId="262"/>
            <ac:spMk id="5" creationId="{0FEFF3AC-0871-33E4-FC08-B6A69334A560}"/>
          </ac:spMkLst>
        </pc:spChg>
        <pc:spChg chg="del">
          <ac:chgData name="Karla Čerychová" userId="0321b1fc4f6bbe05" providerId="LiveId" clId="{BB11853A-5783-4D13-9B5F-83BAF5F43335}" dt="2023-05-19T10:39:35.858" v="759" actId="931"/>
          <ac:spMkLst>
            <pc:docMk/>
            <pc:sldMk cId="2614078012" sldId="262"/>
            <ac:spMk id="6" creationId="{49D0E5F5-4DDF-1814-325E-9EE169CD5D7B}"/>
          </ac:spMkLst>
        </pc:spChg>
        <pc:picChg chg="add mod">
          <ac:chgData name="Karla Čerychová" userId="0321b1fc4f6bbe05" providerId="LiveId" clId="{BB11853A-5783-4D13-9B5F-83BAF5F43335}" dt="2023-05-19T10:39:46.886" v="761" actId="1076"/>
          <ac:picMkLst>
            <pc:docMk/>
            <pc:sldMk cId="2614078012" sldId="262"/>
            <ac:picMk id="3" creationId="{2FDCF450-27B8-9FC7-4C39-5EC71076865B}"/>
          </ac:picMkLst>
        </pc:picChg>
        <pc:picChg chg="add mod modCrop">
          <ac:chgData name="Karla Čerychová" userId="0321b1fc4f6bbe05" providerId="LiveId" clId="{BB11853A-5783-4D13-9B5F-83BAF5F43335}" dt="2023-05-19T10:40:05.129" v="787" actId="732"/>
          <ac:picMkLst>
            <pc:docMk/>
            <pc:sldMk cId="2614078012" sldId="262"/>
            <ac:picMk id="8" creationId="{0E3B4F18-D03E-A504-354B-BD4BE5A69F72}"/>
          </ac:picMkLst>
        </pc:picChg>
      </pc:sldChg>
      <pc:sldChg chg="addSp delSp modSp new mod">
        <pc:chgData name="Karla Čerychová" userId="0321b1fc4f6bbe05" providerId="LiveId" clId="{BB11853A-5783-4D13-9B5F-83BAF5F43335}" dt="2023-05-19T12:06:28.013" v="948" actId="1076"/>
        <pc:sldMkLst>
          <pc:docMk/>
          <pc:sldMk cId="2246651444" sldId="263"/>
        </pc:sldMkLst>
        <pc:spChg chg="mod">
          <ac:chgData name="Karla Čerychová" userId="0321b1fc4f6bbe05" providerId="LiveId" clId="{BB11853A-5783-4D13-9B5F-83BAF5F43335}" dt="2023-05-19T12:02:44.963" v="813" actId="20577"/>
          <ac:spMkLst>
            <pc:docMk/>
            <pc:sldMk cId="2246651444" sldId="263"/>
            <ac:spMk id="2" creationId="{5E259D5A-C00B-B396-CD67-52C9A5476334}"/>
          </ac:spMkLst>
        </pc:spChg>
        <pc:spChg chg="mod">
          <ac:chgData name="Karla Čerychová" userId="0321b1fc4f6bbe05" providerId="LiveId" clId="{BB11853A-5783-4D13-9B5F-83BAF5F43335}" dt="2023-05-19T12:06:28.013" v="948" actId="1076"/>
          <ac:spMkLst>
            <pc:docMk/>
            <pc:sldMk cId="2246651444" sldId="263"/>
            <ac:spMk id="3" creationId="{5AC6CF8A-CAB9-09AF-C32D-8727C53A781C}"/>
          </ac:spMkLst>
        </pc:spChg>
        <pc:spChg chg="del mod">
          <ac:chgData name="Karla Čerychová" userId="0321b1fc4f6bbe05" providerId="LiveId" clId="{BB11853A-5783-4D13-9B5F-83BAF5F43335}" dt="2023-05-19T12:04:09.804" v="814" actId="931"/>
          <ac:spMkLst>
            <pc:docMk/>
            <pc:sldMk cId="2246651444" sldId="263"/>
            <ac:spMk id="4" creationId="{B2FB2217-1F77-5346-BF48-80AE9224F30D}"/>
          </ac:spMkLst>
        </pc:spChg>
        <pc:picChg chg="add mod modCrop">
          <ac:chgData name="Karla Čerychová" userId="0321b1fc4f6bbe05" providerId="LiveId" clId="{BB11853A-5783-4D13-9B5F-83BAF5F43335}" dt="2023-05-19T12:04:39.281" v="820" actId="1076"/>
          <ac:picMkLst>
            <pc:docMk/>
            <pc:sldMk cId="2246651444" sldId="263"/>
            <ac:picMk id="6" creationId="{791C7845-2B3A-1320-4804-AB4BD822A3DA}"/>
          </ac:picMkLst>
        </pc:picChg>
      </pc:sldChg>
      <pc:sldChg chg="add del">
        <pc:chgData name="Karla Čerychová" userId="0321b1fc4f6bbe05" providerId="LiveId" clId="{BB11853A-5783-4D13-9B5F-83BAF5F43335}" dt="2023-05-19T10:40:13.418" v="788" actId="47"/>
        <pc:sldMkLst>
          <pc:docMk/>
          <pc:sldMk cId="3769536970" sldId="263"/>
        </pc:sldMkLst>
      </pc:sldChg>
      <pc:sldChg chg="addSp delSp modSp new mod modClrScheme chgLayout">
        <pc:chgData name="Karla Čerychová" userId="0321b1fc4f6bbe05" providerId="LiveId" clId="{BB11853A-5783-4D13-9B5F-83BAF5F43335}" dt="2023-05-19T12:13:52.203" v="1119" actId="1037"/>
        <pc:sldMkLst>
          <pc:docMk/>
          <pc:sldMk cId="4132645577" sldId="264"/>
        </pc:sldMkLst>
        <pc:spChg chg="add mod">
          <ac:chgData name="Karla Čerychová" userId="0321b1fc4f6bbe05" providerId="LiveId" clId="{BB11853A-5783-4D13-9B5F-83BAF5F43335}" dt="2023-05-19T12:07:32.250" v="979" actId="20577"/>
          <ac:spMkLst>
            <pc:docMk/>
            <pc:sldMk cId="4132645577" sldId="264"/>
            <ac:spMk id="2" creationId="{437A5F4D-6610-5717-C6B2-230E82F9E258}"/>
          </ac:spMkLst>
        </pc:spChg>
        <pc:spChg chg="add mod">
          <ac:chgData name="Karla Čerychová" userId="0321b1fc4f6bbe05" providerId="LiveId" clId="{BB11853A-5783-4D13-9B5F-83BAF5F43335}" dt="2023-05-19T12:12:01.268" v="1100" actId="20577"/>
          <ac:spMkLst>
            <pc:docMk/>
            <pc:sldMk cId="4132645577" sldId="264"/>
            <ac:spMk id="3" creationId="{593492B5-3AA3-35CE-2170-AE4457017130}"/>
          </ac:spMkLst>
        </pc:spChg>
        <pc:spChg chg="add del mod">
          <ac:chgData name="Karla Čerychová" userId="0321b1fc4f6bbe05" providerId="LiveId" clId="{BB11853A-5783-4D13-9B5F-83BAF5F43335}" dt="2023-05-19T12:13:36.789" v="1101"/>
          <ac:spMkLst>
            <pc:docMk/>
            <pc:sldMk cId="4132645577" sldId="264"/>
            <ac:spMk id="4" creationId="{56044CDA-A9BF-970A-DC4F-D4FF83D9AFBF}"/>
          </ac:spMkLst>
        </pc:spChg>
        <pc:picChg chg="add mod">
          <ac:chgData name="Karla Čerychová" userId="0321b1fc4f6bbe05" providerId="LiveId" clId="{BB11853A-5783-4D13-9B5F-83BAF5F43335}" dt="2023-05-19T12:13:52.203" v="1119" actId="1037"/>
          <ac:picMkLst>
            <pc:docMk/>
            <pc:sldMk cId="4132645577" sldId="264"/>
            <ac:picMk id="1026" creationId="{56FF6738-E902-F0C5-BDF5-40D7D1BE0E46}"/>
          </ac:picMkLst>
        </pc:picChg>
      </pc:sldChg>
      <pc:sldChg chg="new del">
        <pc:chgData name="Karla Čerychová" userId="0321b1fc4f6bbe05" providerId="LiveId" clId="{BB11853A-5783-4D13-9B5F-83BAF5F43335}" dt="2023-05-19T12:07:01.486" v="951" actId="47"/>
        <pc:sldMkLst>
          <pc:docMk/>
          <pc:sldMk cId="3689213609" sldId="265"/>
        </pc:sldMkLst>
      </pc:sldChg>
      <pc:sldMasterChg chg="modTransition modSldLayout">
        <pc:chgData name="Karla Čerychová" userId="0321b1fc4f6bbe05" providerId="LiveId" clId="{BB11853A-5783-4D13-9B5F-83BAF5F43335}" dt="2023-05-19T10:41:32.203" v="790"/>
        <pc:sldMasterMkLst>
          <pc:docMk/>
          <pc:sldMasterMk cId="1998454318" sldId="2147483660"/>
        </pc:sldMasterMkLst>
        <pc:sldLayoutChg chg="modTransition">
          <pc:chgData name="Karla Čerychová" userId="0321b1fc4f6bbe05" providerId="LiveId" clId="{BB11853A-5783-4D13-9B5F-83BAF5F43335}" dt="2023-05-19T10:41:32.203" v="790"/>
          <pc:sldLayoutMkLst>
            <pc:docMk/>
            <pc:sldMasterMk cId="1998454318" sldId="2147483660"/>
            <pc:sldLayoutMk cId="1725335879" sldId="2147483661"/>
          </pc:sldLayoutMkLst>
        </pc:sldLayoutChg>
        <pc:sldLayoutChg chg="modTransition">
          <pc:chgData name="Karla Čerychová" userId="0321b1fc4f6bbe05" providerId="LiveId" clId="{BB11853A-5783-4D13-9B5F-83BAF5F43335}" dt="2023-05-19T10:41:32.203" v="790"/>
          <pc:sldLayoutMkLst>
            <pc:docMk/>
            <pc:sldMasterMk cId="1998454318" sldId="2147483660"/>
            <pc:sldLayoutMk cId="2001443539" sldId="2147483662"/>
          </pc:sldLayoutMkLst>
        </pc:sldLayoutChg>
        <pc:sldLayoutChg chg="modTransition">
          <pc:chgData name="Karla Čerychová" userId="0321b1fc4f6bbe05" providerId="LiveId" clId="{BB11853A-5783-4D13-9B5F-83BAF5F43335}" dt="2023-05-19T10:41:32.203" v="790"/>
          <pc:sldLayoutMkLst>
            <pc:docMk/>
            <pc:sldMasterMk cId="1998454318" sldId="2147483660"/>
            <pc:sldLayoutMk cId="2311707438" sldId="2147483663"/>
          </pc:sldLayoutMkLst>
        </pc:sldLayoutChg>
        <pc:sldLayoutChg chg="modTransition">
          <pc:chgData name="Karla Čerychová" userId="0321b1fc4f6bbe05" providerId="LiveId" clId="{BB11853A-5783-4D13-9B5F-83BAF5F43335}" dt="2023-05-19T10:41:32.203" v="790"/>
          <pc:sldLayoutMkLst>
            <pc:docMk/>
            <pc:sldMasterMk cId="1998454318" sldId="2147483660"/>
            <pc:sldLayoutMk cId="3357275747" sldId="2147483664"/>
          </pc:sldLayoutMkLst>
        </pc:sldLayoutChg>
        <pc:sldLayoutChg chg="modTransition">
          <pc:chgData name="Karla Čerychová" userId="0321b1fc4f6bbe05" providerId="LiveId" clId="{BB11853A-5783-4D13-9B5F-83BAF5F43335}" dt="2023-05-19T10:41:32.203" v="790"/>
          <pc:sldLayoutMkLst>
            <pc:docMk/>
            <pc:sldMasterMk cId="1998454318" sldId="2147483660"/>
            <pc:sldLayoutMk cId="629492916" sldId="2147483665"/>
          </pc:sldLayoutMkLst>
        </pc:sldLayoutChg>
        <pc:sldLayoutChg chg="modTransition">
          <pc:chgData name="Karla Čerychová" userId="0321b1fc4f6bbe05" providerId="LiveId" clId="{BB11853A-5783-4D13-9B5F-83BAF5F43335}" dt="2023-05-19T10:41:32.203" v="790"/>
          <pc:sldLayoutMkLst>
            <pc:docMk/>
            <pc:sldMasterMk cId="1998454318" sldId="2147483660"/>
            <pc:sldLayoutMk cId="2284709249" sldId="2147483666"/>
          </pc:sldLayoutMkLst>
        </pc:sldLayoutChg>
        <pc:sldLayoutChg chg="modTransition">
          <pc:chgData name="Karla Čerychová" userId="0321b1fc4f6bbe05" providerId="LiveId" clId="{BB11853A-5783-4D13-9B5F-83BAF5F43335}" dt="2023-05-19T10:41:32.203" v="790"/>
          <pc:sldLayoutMkLst>
            <pc:docMk/>
            <pc:sldMasterMk cId="1998454318" sldId="2147483660"/>
            <pc:sldLayoutMk cId="2960864746" sldId="2147483667"/>
          </pc:sldLayoutMkLst>
        </pc:sldLayoutChg>
        <pc:sldLayoutChg chg="modTransition">
          <pc:chgData name="Karla Čerychová" userId="0321b1fc4f6bbe05" providerId="LiveId" clId="{BB11853A-5783-4D13-9B5F-83BAF5F43335}" dt="2023-05-19T10:41:32.203" v="790"/>
          <pc:sldLayoutMkLst>
            <pc:docMk/>
            <pc:sldMasterMk cId="1998454318" sldId="2147483660"/>
            <pc:sldLayoutMk cId="1644756639" sldId="2147483668"/>
          </pc:sldLayoutMkLst>
        </pc:sldLayoutChg>
        <pc:sldLayoutChg chg="modTransition">
          <pc:chgData name="Karla Čerychová" userId="0321b1fc4f6bbe05" providerId="LiveId" clId="{BB11853A-5783-4D13-9B5F-83BAF5F43335}" dt="2023-05-19T10:41:32.203" v="790"/>
          <pc:sldLayoutMkLst>
            <pc:docMk/>
            <pc:sldMasterMk cId="1998454318" sldId="2147483660"/>
            <pc:sldLayoutMk cId="4155661770" sldId="2147483669"/>
          </pc:sldLayoutMkLst>
        </pc:sldLayoutChg>
        <pc:sldLayoutChg chg="modTransition">
          <pc:chgData name="Karla Čerychová" userId="0321b1fc4f6bbe05" providerId="LiveId" clId="{BB11853A-5783-4D13-9B5F-83BAF5F43335}" dt="2023-05-19T10:41:32.203" v="790"/>
          <pc:sldLayoutMkLst>
            <pc:docMk/>
            <pc:sldMasterMk cId="1998454318" sldId="2147483660"/>
            <pc:sldLayoutMk cId="3386554315" sldId="2147483670"/>
          </pc:sldLayoutMkLst>
        </pc:sldLayoutChg>
        <pc:sldLayoutChg chg="modTransition">
          <pc:chgData name="Karla Čerychová" userId="0321b1fc4f6bbe05" providerId="LiveId" clId="{BB11853A-5783-4D13-9B5F-83BAF5F43335}" dt="2023-05-19T10:41:32.203" v="790"/>
          <pc:sldLayoutMkLst>
            <pc:docMk/>
            <pc:sldMasterMk cId="1998454318" sldId="2147483660"/>
            <pc:sldLayoutMk cId="229304183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D1916E-8908-4E66-A649-FA8AA56E1DAE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A3FB9D0-FC0A-4CC8-8D95-3A03F8BA3160}" type="slidenum">
              <a:rPr lang="cs-CZ" smtClean="0"/>
              <a:t>‹#›</a:t>
            </a:fld>
            <a:endParaRPr lang="cs-CZ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25335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1916E-8908-4E66-A649-FA8AA56E1DAE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B9D0-FC0A-4CC8-8D95-3A03F8BA31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144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D1916E-8908-4E66-A649-FA8AA56E1DAE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3FB9D0-FC0A-4CC8-8D95-3A03F8BA3160}" type="slidenum">
              <a:rPr lang="cs-CZ" smtClean="0"/>
              <a:t>‹#›</a:t>
            </a:fld>
            <a:endParaRPr lang="cs-CZ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11707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1916E-8908-4E66-A649-FA8AA56E1DAE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B9D0-FC0A-4CC8-8D95-3A03F8BA31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727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1916E-8908-4E66-A649-FA8AA56E1DAE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B9D0-FC0A-4CC8-8D95-3A03F8BA31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949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1916E-8908-4E66-A649-FA8AA56E1DAE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B9D0-FC0A-4CC8-8D95-3A03F8BA31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470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1916E-8908-4E66-A649-FA8AA56E1DAE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B9D0-FC0A-4CC8-8D95-3A03F8BA31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086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D1916E-8908-4E66-A649-FA8AA56E1DAE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3FB9D0-FC0A-4CC8-8D95-3A03F8BA3160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4475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D1916E-8908-4E66-A649-FA8AA56E1DAE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3FB9D0-FC0A-4CC8-8D95-3A03F8BA3160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5566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1916E-8908-4E66-A649-FA8AA56E1DAE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B9D0-FC0A-4CC8-8D95-3A03F8BA31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655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1916E-8908-4E66-A649-FA8AA56E1DAE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B9D0-FC0A-4CC8-8D95-3A03F8BA31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30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D5D1916E-8908-4E66-A649-FA8AA56E1DAE}" type="datetimeFigureOut">
              <a:rPr lang="cs-CZ" smtClean="0"/>
              <a:t>29.06.2023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9A3FB9D0-FC0A-4CC8-8D95-3A03F8BA3160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98454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51922C-AB12-2279-F347-683F836E3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4960" y="1723140"/>
            <a:ext cx="8942079" cy="2098226"/>
          </a:xfrm>
        </p:spPr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Točná - Zbraslav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26FBADD-B157-5B90-DD24-8B422DDD5C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1988" y="3886680"/>
            <a:ext cx="9328022" cy="1086237"/>
          </a:xfrm>
        </p:spPr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Eliška Vondrová, Lucie Nováková, Jolana Váchová, Karla Čerychová</a:t>
            </a:r>
          </a:p>
        </p:txBody>
      </p:sp>
    </p:spTree>
    <p:extLst>
      <p:ext uri="{BB962C8B-B14F-4D97-AF65-F5344CB8AC3E}">
        <p14:creationId xmlns:p14="http://schemas.microsoft.com/office/powerpoint/2010/main" val="94378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006969-A84A-B7DE-DCC6-B9FA7A3BDD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90800" y="685800"/>
            <a:ext cx="9601200" cy="1485900"/>
          </a:xfrm>
        </p:spPr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Trasa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E7EF389-BFFE-BFA6-F6DE-2A82027B38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5534" y="1707494"/>
            <a:ext cx="4452106" cy="4765064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09BB723-AEDD-F285-FA15-7F09E1F483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7608" y="1672538"/>
            <a:ext cx="4592605" cy="476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6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7A5F4D-6610-5717-C6B2-230E82F9E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Jak se sem dostat? MHD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3492B5-3AA3-35CE-2170-AE44570171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Pojedete na Metro C, Kačerov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Přestoupíte na autobus 113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Pojedete na zastávku Točná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Vystoupíte a jste tu</a:t>
            </a:r>
          </a:p>
        </p:txBody>
      </p:sp>
      <p:pic>
        <p:nvPicPr>
          <p:cNvPr id="1026" name="Picture 2" descr="Download HD School Bus Png - Speed Bus Cartoon Transparent PNG Image -  NicePNG.com">
            <a:extLst>
              <a:ext uri="{FF2B5EF4-FFF2-40B4-BE49-F238E27FC236}">
                <a16:creationId xmlns:a16="http://schemas.microsoft.com/office/drawing/2014/main" id="{56FF6738-E902-F0C5-BDF5-40D7D1BE0E4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095416" y="2234736"/>
            <a:ext cx="5577179" cy="306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64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59AC2F-AE4D-F1ED-BE3B-B1D31B2BF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771" y="1840463"/>
            <a:ext cx="7576457" cy="3177073"/>
          </a:xfrm>
        </p:spPr>
        <p:txBody>
          <a:bodyPr anchor="ctr">
            <a:normAutofit/>
          </a:bodyPr>
          <a:lstStyle/>
          <a:p>
            <a:r>
              <a:rPr lang="cs-CZ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 můžete vidět?</a:t>
            </a:r>
          </a:p>
        </p:txBody>
      </p:sp>
    </p:spTree>
    <p:extLst>
      <p:ext uri="{BB962C8B-B14F-4D97-AF65-F5344CB8AC3E}">
        <p14:creationId xmlns:p14="http://schemas.microsoft.com/office/powerpoint/2010/main" val="25773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99CECE-4412-9DD3-68B8-C75DCBD2C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Vyhlídka na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Nickerlově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skále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46FCFF4-2437-9F71-E900-2F866DA551B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4162" y="2286000"/>
            <a:ext cx="268605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6C78C58-55F5-E2A3-95CB-8279A0F32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5138" y="2286000"/>
            <a:ext cx="268605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3E66B16-23B1-36B4-EB4A-C0DCC490529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36114" y="2286000"/>
            <a:ext cx="268605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03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DC57C3BE-AC0F-3189-5E8F-43FB3168B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Keltská naučná stezka</a:t>
            </a:r>
          </a:p>
        </p:txBody>
      </p:sp>
      <p:pic>
        <p:nvPicPr>
          <p:cNvPr id="9" name="Zástupný obsah 8">
            <a:extLst>
              <a:ext uri="{FF2B5EF4-FFF2-40B4-BE49-F238E27FC236}">
                <a16:creationId xmlns:a16="http://schemas.microsoft.com/office/drawing/2014/main" id="{0467D692-8799-7E48-3798-C8546FAE2BC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037" y="4303817"/>
            <a:ext cx="3641425" cy="2411852"/>
          </a:xfrm>
        </p:spPr>
      </p:pic>
      <p:pic>
        <p:nvPicPr>
          <p:cNvPr id="11" name="Zástupný obsah 10">
            <a:extLst>
              <a:ext uri="{FF2B5EF4-FFF2-40B4-BE49-F238E27FC236}">
                <a16:creationId xmlns:a16="http://schemas.microsoft.com/office/drawing/2014/main" id="{955191D0-C0E0-07A3-5242-E24663FC33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718" y="4303818"/>
            <a:ext cx="3286001" cy="2411850"/>
          </a:xfr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958A6467-04DB-31DB-59E8-F84F1DD5A0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1295" y="1659326"/>
            <a:ext cx="3641424" cy="241185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66AA19D4-DE2A-2FB6-2B2E-5F0F4CA95F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8721" y="4303817"/>
            <a:ext cx="3136738" cy="2411851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6BB890A0-9192-6677-6D6C-8ED1A7A255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8721" y="1659326"/>
            <a:ext cx="2781314" cy="2411851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B5390807-ABCE-5DB1-A528-BC8D619036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037" y="1659326"/>
            <a:ext cx="3641424" cy="241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0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DC57C3BE-AC0F-3189-5E8F-43FB3168B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Přírodní rezervace Šance</a:t>
            </a:r>
          </a:p>
        </p:txBody>
      </p:sp>
      <p:pic>
        <p:nvPicPr>
          <p:cNvPr id="3" name="Zástupný obsah 2">
            <a:extLst>
              <a:ext uri="{FF2B5EF4-FFF2-40B4-BE49-F238E27FC236}">
                <a16:creationId xmlns:a16="http://schemas.microsoft.com/office/drawing/2014/main" id="{27D1F641-23AA-0E8C-DAF8-38058AE80E6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741" y="3442999"/>
            <a:ext cx="4681552" cy="3100768"/>
          </a:xfrm>
        </p:spPr>
      </p:pic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18276ACE-37F2-A80A-3F53-F699044E17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9906" y="1399587"/>
            <a:ext cx="4681552" cy="3100768"/>
          </a:xfr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616461C-CC42-DB92-3D2B-234B26913B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0376" y="2463282"/>
            <a:ext cx="1735491" cy="280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22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DC57C3BE-AC0F-3189-5E8F-43FB3168B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spoustu dalšího</a:t>
            </a:r>
          </a:p>
        </p:txBody>
      </p:sp>
      <p:pic>
        <p:nvPicPr>
          <p:cNvPr id="3" name="Zástupný obsah 2">
            <a:extLst>
              <a:ext uri="{FF2B5EF4-FFF2-40B4-BE49-F238E27FC236}">
                <a16:creationId xmlns:a16="http://schemas.microsoft.com/office/drawing/2014/main" id="{2FDCF450-27B8-9FC7-4C39-5EC71076865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0" y="2172840"/>
            <a:ext cx="5578063" cy="3694560"/>
          </a:xfrm>
        </p:spPr>
      </p:pic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0E3B4F18-D03E-A504-354B-BD4BE5A69F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5663" y="2159340"/>
            <a:ext cx="3771781" cy="3708060"/>
          </a:xfrm>
        </p:spPr>
      </p:pic>
    </p:spTree>
    <p:extLst>
      <p:ext uri="{BB962C8B-B14F-4D97-AF65-F5344CB8AC3E}">
        <p14:creationId xmlns:p14="http://schemas.microsoft.com/office/powerpoint/2010/main" val="261407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259D5A-C00B-B396-CD67-52C9A5476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Jiné možnosti trasy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C6CF8A-CAB9-09AF-C32D-8727C53A78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0889" y="2780522"/>
            <a:ext cx="5225144" cy="1838132"/>
          </a:xfrm>
        </p:spPr>
        <p:txBody>
          <a:bodyPr>
            <a:normAutofit/>
          </a:bodyPr>
          <a:lstStyle/>
          <a:p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Jiná možnost trasy – nemusíte jít </a:t>
            </a:r>
            <a:r>
              <a:rPr 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po srázu (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jako my), ale můžete pokračovat dále po žluté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791C7845-2B3A-1320-4804-AB4BD822A3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6342" y="1646995"/>
            <a:ext cx="4447786" cy="4351869"/>
          </a:xfrm>
        </p:spPr>
      </p:pic>
    </p:spTree>
    <p:extLst>
      <p:ext uri="{BB962C8B-B14F-4D97-AF65-F5344CB8AC3E}">
        <p14:creationId xmlns:p14="http://schemas.microsoft.com/office/powerpoint/2010/main" val="224665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říznutí">
  <a:themeElements>
    <a:clrScheme name="Zelená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říznutí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říznutí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9F68AB86606894BBC82783B8BAE1CD5" ma:contentTypeVersion="4" ma:contentTypeDescription="Vytvoří nový dokument" ma:contentTypeScope="" ma:versionID="4bdcd2f7fb997135fd5d7d083d31f2bd">
  <xsd:schema xmlns:xsd="http://www.w3.org/2001/XMLSchema" xmlns:xs="http://www.w3.org/2001/XMLSchema" xmlns:p="http://schemas.microsoft.com/office/2006/metadata/properties" xmlns:ns2="3dea1b2e-1e94-4673-a695-3cf3b226db41" targetNamespace="http://schemas.microsoft.com/office/2006/metadata/properties" ma:root="true" ma:fieldsID="708f8ba94943bff6dcdeeca7befbec7a" ns2:_="">
    <xsd:import namespace="3dea1b2e-1e94-4673-a695-3cf3b226db41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ea1b2e-1e94-4673-a695-3cf3b226db41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3E8CDC-6EBD-4136-B78F-52BC62D3D1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719070-C874-41C8-8F14-725DAD774A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ea1b2e-1e94-4673-a695-3cf3b226db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Oříznutí</Template>
  <TotalTime>87</TotalTime>
  <Words>77</Words>
  <Application>Microsoft Macintosh PowerPoint</Application>
  <PresentationFormat>Širokoúhlá obrazovka</PresentationFormat>
  <Paragraphs>15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2" baseType="lpstr">
      <vt:lpstr>Franklin Gothic Book</vt:lpstr>
      <vt:lpstr>Times New Roman</vt:lpstr>
      <vt:lpstr>Oříznutí</vt:lpstr>
      <vt:lpstr>Točná - Zbraslav</vt:lpstr>
      <vt:lpstr>Trasa</vt:lpstr>
      <vt:lpstr>Jak se sem dostat? MHD</vt:lpstr>
      <vt:lpstr>Co můžete vidět?</vt:lpstr>
      <vt:lpstr>Vyhlídka na Nickerlově skále</vt:lpstr>
      <vt:lpstr>Keltská naučná stezka</vt:lpstr>
      <vt:lpstr>Přírodní rezervace Šance</vt:lpstr>
      <vt:lpstr>A spoustu dalšího</vt:lpstr>
      <vt:lpstr>Jiné možnosti trasy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Točná - Zbraslav</dc:title>
  <dc:creator>Karla Čerychová</dc:creator>
  <cp:lastModifiedBy>Martin Sourada</cp:lastModifiedBy>
  <cp:revision>3</cp:revision>
  <dcterms:created xsi:type="dcterms:W3CDTF">2023-05-18T11:34:12Z</dcterms:created>
  <dcterms:modified xsi:type="dcterms:W3CDTF">2023-06-29T10:07:42Z</dcterms:modified>
</cp:coreProperties>
</file>